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handoutMasterIdLst>
    <p:handoutMasterId r:id="rId13"/>
  </p:handoutMasterIdLst>
  <p:sldIdLst>
    <p:sldId id="258" r:id="rId5"/>
    <p:sldId id="266" r:id="rId6"/>
    <p:sldId id="265" r:id="rId7"/>
    <p:sldId id="267" r:id="rId8"/>
    <p:sldId id="268" r:id="rId9"/>
    <p:sldId id="269" r:id="rId10"/>
    <p:sldId id="27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6" autoAdjust="0"/>
  </p:normalViewPr>
  <p:slideViewPr>
    <p:cSldViewPr snapToGrid="0">
      <p:cViewPr varScale="1">
        <p:scale>
          <a:sx n="67" d="100"/>
          <a:sy n="67" d="100"/>
        </p:scale>
        <p:origin x="644" y="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0FB670-7427-4185-8511-6F36A01430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AED473D-6081-4804-9B28-4FA7D2C383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39C193-D30F-4B7A-8956-32E4F6D9D2C9}" type="datetimeFigureOut">
              <a:rPr lang="en-US" smtClean="0"/>
              <a:t>9/19/2022</a:t>
            </a:fld>
            <a:endParaRPr lang="en-US" dirty="0"/>
          </a:p>
        </p:txBody>
      </p:sp>
      <p:sp>
        <p:nvSpPr>
          <p:cNvPr id="4" name="Footer Placeholder 3">
            <a:extLst>
              <a:ext uri="{FF2B5EF4-FFF2-40B4-BE49-F238E27FC236}">
                <a16:creationId xmlns:a16="http://schemas.microsoft.com/office/drawing/2014/main" id="{23B68452-BA11-400A-8E67-C003922CC3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190A332-336E-4B1B-9128-655A1F9DBA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2948B1-B6D3-4578-932F-6AE7124E5E13}" type="slidenum">
              <a:rPr lang="en-US" smtClean="0"/>
              <a:t>‹#›</a:t>
            </a:fld>
            <a:endParaRPr lang="en-US" dirty="0"/>
          </a:p>
        </p:txBody>
      </p:sp>
    </p:spTree>
    <p:extLst>
      <p:ext uri="{BB962C8B-B14F-4D97-AF65-F5344CB8AC3E}">
        <p14:creationId xmlns:p14="http://schemas.microsoft.com/office/powerpoint/2010/main" val="2355135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AC78B-5884-4D24-983C-916233003E85}" type="datetimeFigureOut">
              <a:rPr lang="en-US" smtClean="0"/>
              <a:t>9/19/2022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AB528-7684-4A37-99F6-46340DCC2B35}" type="slidenum">
              <a:rPr lang="en-US" smtClean="0"/>
              <a:t>‹#›</a:t>
            </a:fld>
            <a:endParaRPr lang="en-US" dirty="0"/>
          </a:p>
        </p:txBody>
      </p:sp>
    </p:spTree>
    <p:extLst>
      <p:ext uri="{BB962C8B-B14F-4D97-AF65-F5344CB8AC3E}">
        <p14:creationId xmlns:p14="http://schemas.microsoft.com/office/powerpoint/2010/main" val="2672881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Ref idx="1001">
        <a:schemeClr val="bg2"/>
      </p:bgRef>
    </p:bg>
    <p:spTree>
      <p:nvGrpSpPr>
        <p:cNvPr id="1" name=""/>
        <p:cNvGrpSpPr/>
        <p:nvPr/>
      </p:nvGrpSpPr>
      <p:grpSpPr>
        <a:xfrm>
          <a:off x="0" y="0"/>
          <a:ext cx="0" cy="0"/>
          <a:chOff x="0" y="0"/>
          <a:chExt cx="0" cy="0"/>
        </a:xfrm>
      </p:grpSpPr>
      <p:sp>
        <p:nvSpPr>
          <p:cNvPr id="12" name="Freeform 6" title="Page Number Shape"/>
          <p:cNvSpPr/>
          <p:nvPr userDrawn="1"/>
        </p:nvSpPr>
        <p:spPr bwMode="auto">
          <a:xfrm>
            <a:off x="11784011" y="34513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2578819" y="2270908"/>
            <a:ext cx="7034362" cy="2188992"/>
          </a:xfrm>
        </p:spPr>
        <p:txBody>
          <a:bodyPr anchor="ctr" anchorCtr="0">
            <a:noAutofit/>
          </a:bodyPr>
          <a:lstStyle>
            <a:lvl1pPr algn="ctr">
              <a:lnSpc>
                <a:spcPct val="85000"/>
              </a:lnSpc>
              <a:defRPr sz="6000" cap="all"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2586793" y="5024051"/>
            <a:ext cx="7034362" cy="1052898"/>
          </a:xfrm>
        </p:spPr>
        <p:txBody>
          <a:bodyPr anchor="ctr" anchorCtr="0">
            <a:normAutofit/>
          </a:bodyPr>
          <a:lstStyle>
            <a:lvl1pPr marL="0" indent="0" algn="ctr">
              <a:lnSpc>
                <a:spcPct val="114000"/>
              </a:lnSpc>
              <a:spcBef>
                <a:spcPts val="0"/>
              </a:spcBef>
              <a:buNone/>
              <a:defRPr sz="2000" b="0" i="1"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2584338" y="6314440"/>
            <a:ext cx="1596622" cy="365125"/>
          </a:xfrm>
        </p:spPr>
        <p:txBody>
          <a:bodyPr/>
          <a:lstStyle>
            <a:lvl1pPr algn="l">
              <a:defRPr sz="1200">
                <a:solidFill>
                  <a:schemeClr val="tx2"/>
                </a:solidFill>
              </a:defRPr>
            </a:lvl1pPr>
          </a:lstStyle>
          <a:p>
            <a:fld id="{F35A1469-2D5F-4CF6-9A65-876A4BCDDACA}" type="datetime8">
              <a:rPr lang="en-US" noProof="0" smtClean="0"/>
              <a:t>9/19/2022 4:50 PM</a:t>
            </a:fld>
            <a:endParaRPr lang="en-US" noProof="0" dirty="0"/>
          </a:p>
        </p:txBody>
      </p:sp>
      <p:sp>
        <p:nvSpPr>
          <p:cNvPr id="5" name="Footer Placeholder 4"/>
          <p:cNvSpPr>
            <a:spLocks noGrp="1"/>
          </p:cNvSpPr>
          <p:nvPr>
            <p:ph type="ftr" sz="quarter" idx="11"/>
          </p:nvPr>
        </p:nvSpPr>
        <p:spPr>
          <a:xfrm>
            <a:off x="4515066" y="6314440"/>
            <a:ext cx="5122683" cy="365125"/>
          </a:xfrm>
        </p:spPr>
        <p:txBody>
          <a:bodyPr/>
          <a:lstStyle>
            <a:lvl1pPr algn="l">
              <a:defRPr b="0">
                <a:solidFill>
                  <a:schemeClr val="tx2"/>
                </a:solidFill>
              </a:defRPr>
            </a:lvl1pPr>
          </a:lstStyle>
          <a:p>
            <a:r>
              <a:rPr lang="en-US" noProof="0" dirty="0"/>
              <a:t>Add a footer </a:t>
            </a:r>
          </a:p>
        </p:txBody>
      </p:sp>
      <p:sp>
        <p:nvSpPr>
          <p:cNvPr id="6" name="Slide Number Placeholder 5"/>
          <p:cNvSpPr>
            <a:spLocks noGrp="1"/>
          </p:cNvSpPr>
          <p:nvPr>
            <p:ph type="sldNum" sz="quarter" idx="12"/>
          </p:nvPr>
        </p:nvSpPr>
        <p:spPr>
          <a:xfrm>
            <a:off x="11784011" y="572151"/>
            <a:ext cx="407988" cy="365125"/>
          </a:xfrm>
        </p:spPr>
        <p:txBody>
          <a:bodyPr/>
          <a:lstStyle>
            <a:lvl1pPr algn="r">
              <a:defRPr>
                <a:solidFill>
                  <a:schemeClr val="bg2"/>
                </a:solidFill>
              </a:defRPr>
            </a:lvl1p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6115496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0054D9-7800-4106-9C2D-E383D9D6A16D}"/>
              </a:ext>
            </a:extLst>
          </p:cNvPr>
          <p:cNvSpPr/>
          <p:nvPr userDrawn="1"/>
        </p:nvSpPr>
        <p:spPr>
          <a:xfrm>
            <a:off x="6901869" y="0"/>
            <a:ext cx="529336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4" name="Date Placeholder 3"/>
          <p:cNvSpPr>
            <a:spLocks noGrp="1"/>
          </p:cNvSpPr>
          <p:nvPr>
            <p:ph type="dt" sz="half" idx="10"/>
          </p:nvPr>
        </p:nvSpPr>
        <p:spPr/>
        <p:txBody>
          <a:bodyPr/>
          <a:lstStyle/>
          <a:p>
            <a:fld id="{B6FEBBCD-CBA1-4D0B-806D-FC14D8656200}" type="datetime8">
              <a:rPr lang="en-US" noProof="0" smtClean="0"/>
              <a:t>9/19/2022 4:50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1146659" y="688779"/>
            <a:ext cx="5746376" cy="5223072"/>
          </a:xfrm>
        </p:spPr>
        <p:txBody>
          <a:bodyPr/>
          <a:lstStyle/>
          <a:p>
            <a:pPr lvl="0"/>
            <a:r>
              <a:rPr lang="en-US" noProof="0"/>
              <a:t>Edit Master text styles</a:t>
            </a:r>
          </a:p>
        </p:txBody>
      </p:sp>
      <p:sp>
        <p:nvSpPr>
          <p:cNvPr id="2" name="Title 1"/>
          <p:cNvSpPr>
            <a:spLocks noGrp="1"/>
          </p:cNvSpPr>
          <p:nvPr>
            <p:ph type="title" hasCustomPrompt="1"/>
          </p:nvPr>
        </p:nvSpPr>
        <p:spPr bwMode="ltGray">
          <a:xfrm>
            <a:off x="7213600" y="280278"/>
            <a:ext cx="4641006" cy="2397608"/>
          </a:xfrm>
        </p:spPr>
        <p:txBody>
          <a:bodyPr anchor="ctr" anchorCtr="0"/>
          <a:lstStyle>
            <a:lvl1pPr algn="ctr">
              <a:defRPr>
                <a:solidFill>
                  <a:schemeClr val="accent1"/>
                </a:solidFill>
              </a:defRPr>
            </a:lvl1pPr>
          </a:lstStyle>
          <a:p>
            <a:r>
              <a:rPr lang="en-US" noProof="0"/>
              <a:t>CLICK TO EDIT MASTER TITLE STYLE</a:t>
            </a:r>
          </a:p>
        </p:txBody>
      </p:sp>
      <p:sp>
        <p:nvSpPr>
          <p:cNvPr id="12" name="Freeform 6" title="Page Number Shape">
            <a:extLst>
              <a:ext uri="{FF2B5EF4-FFF2-40B4-BE49-F238E27FC236}">
                <a16:creationId xmlns:a16="http://schemas.microsoft.com/office/drawing/2014/main" id="{B162E9BD-1CEB-41D5-8DEB-7C5EDF3B01C3}"/>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Tree>
    <p:extLst>
      <p:ext uri="{BB962C8B-B14F-4D97-AF65-F5344CB8AC3E}">
        <p14:creationId xmlns:p14="http://schemas.microsoft.com/office/powerpoint/2010/main" val="146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3" name="Text Placeholder 2"/>
          <p:cNvSpPr>
            <a:spLocks noGrp="1"/>
          </p:cNvSpPr>
          <p:nvPr>
            <p:ph type="body" idx="1" hasCustomPrompt="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hasCustomPrompt="1"/>
          </p:nvPr>
        </p:nvSpPr>
        <p:spPr>
          <a:xfrm>
            <a:off x="5181600" y="1526671"/>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hasCustomPrompt="1"/>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hasCustomPrompt="1"/>
          </p:nvPr>
        </p:nvSpPr>
        <p:spPr>
          <a:xfrm>
            <a:off x="5181600" y="4669432"/>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A272C437-5C9D-4B1A-9C56-1C544AB8146E}" type="datetime8">
              <a:rPr lang="en-US" noProof="0" smtClean="0"/>
              <a:t>9/19/2022 4:50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82676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7" name="Date Placeholder 6"/>
          <p:cNvSpPr>
            <a:spLocks noGrp="1"/>
          </p:cNvSpPr>
          <p:nvPr>
            <p:ph type="dt" sz="half" idx="10"/>
          </p:nvPr>
        </p:nvSpPr>
        <p:spPr/>
        <p:txBody>
          <a:bodyPr/>
          <a:lstStyle/>
          <a:p>
            <a:fld id="{A272C437-5C9D-4B1A-9C56-1C544AB8146E}" type="datetime8">
              <a:rPr lang="en-US" noProof="0" smtClean="0"/>
              <a:t>9/19/2022 4:50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10" name="Content Placeholder 2">
            <a:extLst>
              <a:ext uri="{FF2B5EF4-FFF2-40B4-BE49-F238E27FC236}">
                <a16:creationId xmlns:a16="http://schemas.microsoft.com/office/drawing/2014/main" id="{A1651A72-6E17-4CF4-8218-285FCAC88EC4}"/>
              </a:ext>
            </a:extLst>
          </p:cNvPr>
          <p:cNvSpPr>
            <a:spLocks noGrp="1"/>
          </p:cNvSpPr>
          <p:nvPr>
            <p:ph sz="half" idx="1" hasCustomPrompt="1"/>
          </p:nvPr>
        </p:nvSpPr>
        <p:spPr>
          <a:xfrm>
            <a:off x="5181600" y="557784"/>
            <a:ext cx="6248400" cy="230796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3">
            <a:extLst>
              <a:ext uri="{FF2B5EF4-FFF2-40B4-BE49-F238E27FC236}">
                <a16:creationId xmlns:a16="http://schemas.microsoft.com/office/drawing/2014/main" id="{E2A31231-1080-4CC0-9896-EF779EE27CB5}"/>
              </a:ext>
            </a:extLst>
          </p:cNvPr>
          <p:cNvSpPr>
            <a:spLocks noGrp="1"/>
          </p:cNvSpPr>
          <p:nvPr>
            <p:ph sz="half" idx="2" hasCustomPrompt="1"/>
          </p:nvPr>
        </p:nvSpPr>
        <p:spPr>
          <a:xfrm>
            <a:off x="5165121" y="2950589"/>
            <a:ext cx="6188679" cy="256324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60327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7" name="Date Placeholder 6"/>
          <p:cNvSpPr>
            <a:spLocks noGrp="1"/>
          </p:cNvSpPr>
          <p:nvPr>
            <p:ph type="dt" sz="half" idx="10"/>
          </p:nvPr>
        </p:nvSpPr>
        <p:spPr/>
        <p:txBody>
          <a:bodyPr/>
          <a:lstStyle/>
          <a:p>
            <a:fld id="{A272C437-5C9D-4B1A-9C56-1C544AB8146E}" type="datetime8">
              <a:rPr lang="en-US" noProof="0" smtClean="0"/>
              <a:t>9/19/2022 4:50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723952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F2D3B-BB2C-4EA8-8616-6D874F8BB777}" type="datetime8">
              <a:rPr lang="en-US" noProof="0" smtClean="0"/>
              <a:t>9/19/2022 4:50 PM</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a:p>
            <a:endParaRPr lang="en-US" noProof="0" dirty="0"/>
          </a:p>
        </p:txBody>
      </p:sp>
      <p:sp>
        <p:nvSpPr>
          <p:cNvPr id="4" name="Slide Number Placeholder 3"/>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499539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5479"/>
            <a:ext cx="3838776" cy="1921022"/>
          </a:xfrm>
        </p:spPr>
        <p:txBody>
          <a:bodyPr anchor="t">
            <a:noAutofit/>
          </a:bodyPr>
          <a:lstStyle>
            <a:lvl1pPr>
              <a:lnSpc>
                <a:spcPct val="93000"/>
              </a:lnSpc>
              <a:defRPr sz="4400"/>
            </a:lvl1pPr>
          </a:lstStyle>
          <a:p>
            <a:r>
              <a:rPr lang="en-US" noProof="0"/>
              <a:t>CLICK TO EDIT MASTER TITLE STYLE</a:t>
            </a:r>
          </a:p>
        </p:txBody>
      </p:sp>
      <p:sp>
        <p:nvSpPr>
          <p:cNvPr id="3" name="Content Placeholder 2"/>
          <p:cNvSpPr>
            <a:spLocks noGrp="1"/>
          </p:cNvSpPr>
          <p:nvPr>
            <p:ph idx="1" hasCustomPrompt="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hasCustomPrompt="1"/>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p:txBody>
          <a:bodyPr/>
          <a:lstStyle/>
          <a:p>
            <a:fld id="{D685E975-0B6B-4B58-A4AA-C8F33B87478E}" type="datetime8">
              <a:rPr lang="en-US" noProof="0" smtClean="0"/>
              <a:t>9/19/2022 4:50 PM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840368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5479"/>
            <a:ext cx="3838776" cy="1921022"/>
          </a:xfrm>
        </p:spPr>
        <p:txBody>
          <a:bodyPr anchor="t">
            <a:noAutofit/>
          </a:bodyPr>
          <a:lstStyle>
            <a:lvl1pPr>
              <a:lnSpc>
                <a:spcPct val="93000"/>
              </a:lnSpc>
              <a:defRPr sz="4400"/>
            </a:lvl1pPr>
          </a:lstStyle>
          <a:p>
            <a:r>
              <a:rPr lang="en-US" noProof="0"/>
              <a:t>CLICK TO EDIT MASTER TITLE STYLE</a:t>
            </a:r>
          </a:p>
        </p:txBody>
      </p:sp>
      <p:sp>
        <p:nvSpPr>
          <p:cNvPr id="4" name="Text Placeholder 3"/>
          <p:cNvSpPr>
            <a:spLocks noGrp="1"/>
          </p:cNvSpPr>
          <p:nvPr>
            <p:ph type="body" sz="half" idx="2" hasCustomPrompt="1"/>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p:txBody>
          <a:bodyPr/>
          <a:lstStyle/>
          <a:p>
            <a:fld id="{D685E975-0B6B-4B58-A4AA-C8F33B87478E}" type="datetime8">
              <a:rPr lang="en-US" noProof="0" smtClean="0"/>
              <a:t>9/19/2022 4:50 PM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Picture Placeholder 2">
            <a:extLst>
              <a:ext uri="{FF2B5EF4-FFF2-40B4-BE49-F238E27FC236}">
                <a16:creationId xmlns:a16="http://schemas.microsoft.com/office/drawing/2014/main" id="{B3A5F786-D848-499D-B37D-96CF11DE90DB}"/>
              </a:ext>
            </a:extLst>
          </p:cNvPr>
          <p:cNvSpPr>
            <a:spLocks noGrp="1"/>
          </p:cNvSpPr>
          <p:nvPr>
            <p:ph type="pic" idx="1"/>
          </p:nvPr>
        </p:nvSpPr>
        <p:spPr>
          <a:xfrm>
            <a:off x="5183188" y="555480"/>
            <a:ext cx="6246812" cy="53055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41726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0CEE1DAB-B868-4EEB-BD54-B9BAB6F58361}" type="datetime8">
              <a:rPr lang="en-US" noProof="0" smtClean="0"/>
              <a:t>9/19/2022 4:50 PM</a:t>
            </a:fld>
            <a:endParaRPr lang="en-US" noProof="0"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r>
              <a:rPr lang="en-US" noProof="0" dirty="0"/>
              <a:t>Add a footer</a:t>
            </a:r>
          </a:p>
          <a:p>
            <a:endParaRPr lang="en-US" noProof="0"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7AAC19ED-7CFA-4AF2-BE7E-6017F4B12C94}" type="slidenum">
              <a:rPr lang="en-US" noProof="0" smtClean="0"/>
              <a:t>‹#›</a:t>
            </a:fld>
            <a:endParaRPr lang="en-US" noProof="0"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3771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MASTER TITLE STYLE</a:t>
            </a:r>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525A88A9-102E-4111-86E0-D51E9CB704AA}" type="datetime8">
              <a:rPr lang="en-US" noProof="0" smtClean="0"/>
              <a:t>9/19/2022 4:50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06993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3833906" cy="2278772"/>
          </a:xfrm>
        </p:spPr>
        <p:txBody>
          <a:bodyPr/>
          <a:lstStyle/>
          <a:p>
            <a:r>
              <a:rPr lang="en-US" noProof="0"/>
              <a:t>Click to edit Master title style</a:t>
            </a:r>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A346BD67-B37A-4DEF-9054-A91A6B18355E}" type="datetime8">
              <a:rPr lang="en-US" noProof="0" smtClean="0"/>
              <a:t>9/19/2022 4:50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2001" y="2981325"/>
            <a:ext cx="1866900" cy="2828925"/>
          </a:xfrm>
        </p:spPr>
        <p:txBody>
          <a:bodyPr/>
          <a:lstStyle/>
          <a:p>
            <a:pPr lvl="0"/>
            <a:r>
              <a:rPr lang="en-US" noProof="0"/>
              <a:t>Edit Master text styles</a:t>
            </a:r>
          </a:p>
        </p:txBody>
      </p:sp>
      <p:sp>
        <p:nvSpPr>
          <p:cNvPr id="9" name="Content Placeholder 7">
            <a:extLst>
              <a:ext uri="{FF2B5EF4-FFF2-40B4-BE49-F238E27FC236}">
                <a16:creationId xmlns:a16="http://schemas.microsoft.com/office/drawing/2014/main" id="{E983FCBB-03A1-486A-BDE2-92BD88EA0FCF}"/>
              </a:ext>
            </a:extLst>
          </p:cNvPr>
          <p:cNvSpPr>
            <a:spLocks noGrp="1"/>
          </p:cNvSpPr>
          <p:nvPr>
            <p:ph sz="quarter" idx="14" hasCustomPrompt="1"/>
          </p:nvPr>
        </p:nvSpPr>
        <p:spPr>
          <a:xfrm>
            <a:off x="2729006" y="2981325"/>
            <a:ext cx="1866900" cy="2828925"/>
          </a:xfrm>
        </p:spPr>
        <p:txBody>
          <a:bodyPr/>
          <a:lstStyle/>
          <a:p>
            <a:pPr lvl="0"/>
            <a:r>
              <a:rPr lang="en-US" noProof="0"/>
              <a:t>Edit Master text styles</a:t>
            </a:r>
          </a:p>
        </p:txBody>
      </p:sp>
    </p:spTree>
    <p:extLst>
      <p:ext uri="{BB962C8B-B14F-4D97-AF65-F5344CB8AC3E}">
        <p14:creationId xmlns:p14="http://schemas.microsoft.com/office/powerpoint/2010/main" val="321136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3432B8B-A85D-47CE-98BC-3DF0B2F26AF4}"/>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6375400" y="431747"/>
            <a:ext cx="5105400" cy="684633"/>
          </a:xfrm>
        </p:spPr>
        <p:txBody>
          <a:bodyPr/>
          <a:lstStyle>
            <a:lvl1pPr algn="ctr">
              <a:defRPr/>
            </a:lvl1pPr>
          </a:lstStyle>
          <a:p>
            <a:r>
              <a:rPr lang="en-US" noProof="0"/>
              <a:t>Click to edit Master title style</a:t>
            </a:r>
          </a:p>
        </p:txBody>
      </p:sp>
      <p:sp>
        <p:nvSpPr>
          <p:cNvPr id="3" name="Content Placeholder 2"/>
          <p:cNvSpPr>
            <a:spLocks noGrp="1"/>
          </p:cNvSpPr>
          <p:nvPr>
            <p:ph idx="1" hasCustomPrompt="1"/>
          </p:nvPr>
        </p:nvSpPr>
        <p:spPr>
          <a:xfrm>
            <a:off x="7088800" y="1468316"/>
            <a:ext cx="4831664" cy="3865070"/>
          </a:xfrm>
        </p:spPr>
        <p:txBody>
          <a:bodyPr anchor="ctr" anchorCtr="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F39235B7-901B-460F-BE63-E630BF7AD92D}" type="datetime8">
              <a:rPr lang="en-US" noProof="0" smtClean="0"/>
              <a:t>9/19/2022 4:50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65416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bwMode="ltGray">
          <a:xfrm>
            <a:off x="762000" y="305678"/>
            <a:ext cx="10667998" cy="1002422"/>
          </a:xfrm>
        </p:spPr>
        <p:txBody>
          <a:bodyPr anchor="ctr" anchorCtr="0"/>
          <a:lstStyle>
            <a:lvl1pPr algn="ctr">
              <a:defRPr>
                <a:solidFill>
                  <a:schemeClr val="accent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p>
            <a:fld id="{B3601C1E-44EC-4ED6-87AC-7B26C9BC7568}" type="datetime8">
              <a:rPr lang="en-US" noProof="0" smtClean="0"/>
              <a:t>9/19/2022 4:50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1999" y="2443527"/>
            <a:ext cx="3348000" cy="2291676"/>
          </a:xfrm>
        </p:spPr>
        <p:txBody>
          <a:bodyPr/>
          <a:lstStyle/>
          <a:p>
            <a:pPr lvl="0"/>
            <a:r>
              <a:rPr lang="en-US" noProof="0"/>
              <a:t>Edit Master text styles</a:t>
            </a:r>
          </a:p>
        </p:txBody>
      </p:sp>
      <p:sp>
        <p:nvSpPr>
          <p:cNvPr id="14" name="Freeform 6" title="Page Number Shape">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5" name="Content Placeholder 7">
            <a:extLst>
              <a:ext uri="{FF2B5EF4-FFF2-40B4-BE49-F238E27FC236}">
                <a16:creationId xmlns:a16="http://schemas.microsoft.com/office/drawing/2014/main" id="{AF3C3132-3E24-455C-9341-F3767C087D59}"/>
              </a:ext>
            </a:extLst>
          </p:cNvPr>
          <p:cNvSpPr>
            <a:spLocks noGrp="1"/>
          </p:cNvSpPr>
          <p:nvPr>
            <p:ph sz="quarter" idx="14" hasCustomPrompt="1"/>
          </p:nvPr>
        </p:nvSpPr>
        <p:spPr>
          <a:xfrm>
            <a:off x="4421999" y="2443527"/>
            <a:ext cx="3348000" cy="2291676"/>
          </a:xfrm>
        </p:spPr>
        <p:txBody>
          <a:bodyPr/>
          <a:lstStyle/>
          <a:p>
            <a:pPr lvl="0"/>
            <a:r>
              <a:rPr lang="en-US" noProof="0"/>
              <a:t>Edit Master text styles</a:t>
            </a:r>
          </a:p>
        </p:txBody>
      </p:sp>
      <p:sp>
        <p:nvSpPr>
          <p:cNvPr id="16" name="Content Placeholder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8081999" y="2443527"/>
            <a:ext cx="3348000" cy="2291676"/>
          </a:xfrm>
        </p:spPr>
        <p:txBody>
          <a:bodyPr/>
          <a:lstStyle/>
          <a:p>
            <a:pPr lvl="0"/>
            <a:r>
              <a:rPr lang="en-US" noProof="0"/>
              <a:t>Edit Master text styles</a:t>
            </a:r>
          </a:p>
        </p:txBody>
      </p:sp>
    </p:spTree>
    <p:extLst>
      <p:ext uri="{BB962C8B-B14F-4D97-AF65-F5344CB8AC3E}">
        <p14:creationId xmlns:p14="http://schemas.microsoft.com/office/powerpoint/2010/main" val="36278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bg bwMode="grayWhite">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8E5ED0-7922-414F-9B0F-CA82F0A3C660}"/>
              </a:ext>
            </a:extLst>
          </p:cNvPr>
          <p:cNvSpPr/>
          <p:nvPr userDrawn="1"/>
        </p:nvSpPr>
        <p:spPr>
          <a:xfrm>
            <a:off x="0" y="1540330"/>
            <a:ext cx="12192000" cy="4715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4" name="Date Placeholder 3"/>
          <p:cNvSpPr>
            <a:spLocks noGrp="1"/>
          </p:cNvSpPr>
          <p:nvPr>
            <p:ph type="dt" sz="half" idx="10"/>
          </p:nvPr>
        </p:nvSpPr>
        <p:spPr>
          <a:xfrm>
            <a:off x="7628571" y="6314440"/>
            <a:ext cx="3814856" cy="365125"/>
          </a:xfrm>
        </p:spPr>
        <p:txBody>
          <a:bodyPr/>
          <a:lstStyle/>
          <a:p>
            <a:fld id="{4AE13B8D-7A39-483F-9092-AB66B2338492}" type="datetime8">
              <a:rPr lang="en-US" noProof="0" smtClean="0"/>
              <a:t>9/19/2022 4:50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1999" y="2875327"/>
            <a:ext cx="3348000" cy="2291676"/>
          </a:xfrm>
        </p:spPr>
        <p:txBody>
          <a:bodyPr anchor="ctr" anchorCtr="0"/>
          <a:lstStyle/>
          <a:p>
            <a:pPr lvl="0"/>
            <a:r>
              <a:rPr lang="en-US" noProof="0"/>
              <a:t>Edit Master text styles</a:t>
            </a:r>
          </a:p>
        </p:txBody>
      </p:sp>
      <p:sp>
        <p:nvSpPr>
          <p:cNvPr id="14" name="Freeform 6" title="Page Number Shape">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6" name="Content Placeholder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8081999" y="2875327"/>
            <a:ext cx="3348000" cy="2291676"/>
          </a:xfrm>
        </p:spPr>
        <p:txBody>
          <a:bodyPr anchor="ctr" anchorCtr="0"/>
          <a:lstStyle/>
          <a:p>
            <a:pPr lvl="0"/>
            <a:r>
              <a:rPr lang="en-US" noProof="0"/>
              <a:t>Edit Master text styles</a:t>
            </a:r>
          </a:p>
        </p:txBody>
      </p:sp>
      <p:sp>
        <p:nvSpPr>
          <p:cNvPr id="3" name="Title 2">
            <a:extLst>
              <a:ext uri="{FF2B5EF4-FFF2-40B4-BE49-F238E27FC236}">
                <a16:creationId xmlns:a16="http://schemas.microsoft.com/office/drawing/2014/main" id="{8C4C76CE-242A-40DC-B9BA-9F6CD2FEBA09}"/>
              </a:ext>
            </a:extLst>
          </p:cNvPr>
          <p:cNvSpPr>
            <a:spLocks noGrp="1"/>
          </p:cNvSpPr>
          <p:nvPr>
            <p:ph type="title" hasCustomPrompt="1"/>
          </p:nvPr>
        </p:nvSpPr>
        <p:spPr bwMode="ltGray">
          <a:xfrm>
            <a:off x="761999" y="280278"/>
            <a:ext cx="10676571" cy="1002422"/>
          </a:xfrm>
        </p:spPr>
        <p:txBody>
          <a:bodyPr anchor="ctr" anchorCtr="0"/>
          <a:lstStyle>
            <a:lvl1pPr algn="ctr">
              <a:defRPr>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256689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52848"/>
            <a:ext cx="10667998" cy="1002422"/>
          </a:xfrm>
        </p:spPr>
        <p:txBody>
          <a:bodyPr anchor="ctr" anchorCtr="0"/>
          <a:lstStyle>
            <a:lvl1pPr algn="l">
              <a:defRPr/>
            </a:lvl1pPr>
          </a:lstStyle>
          <a:p>
            <a:r>
              <a:rPr lang="en-US" noProof="0"/>
              <a:t>CLICK TO EDIT MASTER TITLE STYLE</a:t>
            </a:r>
          </a:p>
        </p:txBody>
      </p:sp>
      <p:sp>
        <p:nvSpPr>
          <p:cNvPr id="3" name="Content Placeholder 2"/>
          <p:cNvSpPr>
            <a:spLocks noGrp="1"/>
          </p:cNvSpPr>
          <p:nvPr>
            <p:ph idx="1" hasCustomPrompt="1"/>
          </p:nvPr>
        </p:nvSpPr>
        <p:spPr>
          <a:xfrm>
            <a:off x="8848724" y="1534886"/>
            <a:ext cx="2581273" cy="427536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7A1B421F-7852-47A7-8672-3F4B3DC607FF}" type="datetime8">
              <a:rPr lang="en-US" noProof="0" smtClean="0"/>
              <a:t>9/19/2022 4:50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2000" y="1534886"/>
            <a:ext cx="7829550" cy="4275365"/>
          </a:xfrm>
        </p:spPr>
        <p:txBody>
          <a:bodyPr/>
          <a:lstStyle/>
          <a:p>
            <a:pPr lvl="0"/>
            <a:r>
              <a:rPr lang="en-US" noProof="0"/>
              <a:t>Edit Master text styles</a:t>
            </a:r>
          </a:p>
        </p:txBody>
      </p:sp>
    </p:spTree>
    <p:extLst>
      <p:ext uri="{BB962C8B-B14F-4D97-AF65-F5344CB8AC3E}">
        <p14:creationId xmlns:p14="http://schemas.microsoft.com/office/powerpoint/2010/main" val="249747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right Content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768376-ED37-468E-9A28-4A8C73222CFB}"/>
              </a:ext>
            </a:extLst>
          </p:cNvPr>
          <p:cNvSpPr/>
          <p:nvPr userDrawn="1"/>
        </p:nvSpPr>
        <p:spPr>
          <a:xfrm>
            <a:off x="5263637" y="0"/>
            <a:ext cx="6928363"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 name="Date Placeholder 1"/>
          <p:cNvSpPr>
            <a:spLocks noGrp="1"/>
          </p:cNvSpPr>
          <p:nvPr>
            <p:ph type="dt" sz="half" idx="10"/>
          </p:nvPr>
        </p:nvSpPr>
        <p:spPr/>
        <p:txBody>
          <a:bodyPr/>
          <a:lstStyle/>
          <a:p>
            <a:fld id="{6A1CE990-BAB9-4562-95E3-50660C2796F3}" type="datetime8">
              <a:rPr lang="en-US" noProof="0" smtClean="0"/>
              <a:t>9/19/2022 4:50 PM</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a:p>
            <a:endParaRPr lang="en-US" noProof="0" dirty="0"/>
          </a:p>
        </p:txBody>
      </p:sp>
      <p:sp>
        <p:nvSpPr>
          <p:cNvPr id="6" name="Content Placeholder 12">
            <a:extLst>
              <a:ext uri="{FF2B5EF4-FFF2-40B4-BE49-F238E27FC236}">
                <a16:creationId xmlns:a16="http://schemas.microsoft.com/office/drawing/2014/main" id="{DEDD3AEB-5731-4BFB-B455-2CAA76BB8C15}"/>
              </a:ext>
            </a:extLst>
          </p:cNvPr>
          <p:cNvSpPr>
            <a:spLocks noGrp="1"/>
          </p:cNvSpPr>
          <p:nvPr>
            <p:ph idx="1" hasCustomPrompt="1"/>
          </p:nvPr>
        </p:nvSpPr>
        <p:spPr>
          <a:xfrm>
            <a:off x="6322695" y="358646"/>
            <a:ext cx="5505450" cy="5896056"/>
          </a:xfrm>
        </p:spPr>
        <p:txBody>
          <a:bodyPr anchor="ctr" anchorCtr="0">
            <a:normAutofit/>
          </a:bodyPr>
          <a:lstStyle>
            <a:lvl1pPr>
              <a:defRPr sz="2800"/>
            </a:lvl1pPr>
          </a:lstStyle>
          <a:p>
            <a:pPr marL="0" lvl="0" indent="0">
              <a:lnSpc>
                <a:spcPct val="100000"/>
              </a:lnSpc>
              <a:spcAft>
                <a:spcPts val="2400"/>
              </a:spcAft>
              <a:buNone/>
            </a:pPr>
            <a:r>
              <a:rPr lang="en-US" sz="3200" noProof="0">
                <a:cs typeface="Segoe UI" panose="020B0502040204020203" pitchFamily="34" charset="0"/>
              </a:rPr>
              <a:t>Edit Master text styles</a:t>
            </a:r>
          </a:p>
        </p:txBody>
      </p:sp>
      <p:sp>
        <p:nvSpPr>
          <p:cNvPr id="8" name="Freeform 6" title="Page Number Shape">
            <a:extLst>
              <a:ext uri="{FF2B5EF4-FFF2-40B4-BE49-F238E27FC236}">
                <a16:creationId xmlns:a16="http://schemas.microsoft.com/office/drawing/2014/main" id="{F054F317-CFFE-48EF-91D4-872C9FE7043D}"/>
              </a:ext>
            </a:extLst>
          </p:cNvPr>
          <p:cNvSpPr/>
          <p:nvPr userDrawn="1"/>
        </p:nvSpPr>
        <p:spPr bwMode="auto">
          <a:xfrm>
            <a:off x="11793378" y="36016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11" name="Title 10">
            <a:extLst>
              <a:ext uri="{FF2B5EF4-FFF2-40B4-BE49-F238E27FC236}">
                <a16:creationId xmlns:a16="http://schemas.microsoft.com/office/drawing/2014/main" id="{0D58896D-DB7B-49E4-87EC-67CEAB2EF53C}"/>
              </a:ext>
            </a:extLst>
          </p:cNvPr>
          <p:cNvSpPr>
            <a:spLocks noGrp="1"/>
          </p:cNvSpPr>
          <p:nvPr>
            <p:ph type="title" hasCustomPrompt="1"/>
          </p:nvPr>
        </p:nvSpPr>
        <p:spPr>
          <a:xfrm>
            <a:off x="707570" y="548792"/>
            <a:ext cx="3833906" cy="4952492"/>
          </a:xfrm>
        </p:spPr>
        <p:txBody>
          <a:bodyPr/>
          <a:lstStyle/>
          <a:p>
            <a:r>
              <a:rPr lang="en-US" noProof="0"/>
              <a:t>CLICK TO EDIT MASTER TITLE STYLE</a:t>
            </a:r>
          </a:p>
        </p:txBody>
      </p:sp>
    </p:spTree>
    <p:extLst>
      <p:ext uri="{BB962C8B-B14F-4D97-AF65-F5344CB8AC3E}">
        <p14:creationId xmlns:p14="http://schemas.microsoft.com/office/powerpoint/2010/main" val="399119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36016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9E139DA8-D636-4336-B416-25DD0050B639}" type="datetime8">
              <a:rPr lang="en-US" noProof="0" smtClean="0"/>
              <a:t>9/19/2022 4:50 PM</a:t>
            </a:fld>
            <a:endParaRPr lang="en-US" noProof="0"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r>
              <a:rPr lang="en-US" noProof="0" dirty="0"/>
              <a:t>Add a footer </a:t>
            </a:r>
          </a:p>
        </p:txBody>
      </p:sp>
      <p:sp>
        <p:nvSpPr>
          <p:cNvPr id="6" name="Slide Number Placeholder 5"/>
          <p:cNvSpPr>
            <a:spLocks noGrp="1"/>
          </p:cNvSpPr>
          <p:nvPr>
            <p:ph type="sldNum" sz="quarter" idx="4"/>
          </p:nvPr>
        </p:nvSpPr>
        <p:spPr>
          <a:xfrm>
            <a:off x="11784011" y="587179"/>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7AAC19ED-7CFA-4AF2-BE7E-6017F4B12C94}" type="slidenum">
              <a:rPr lang="en-US" noProof="0" smtClean="0"/>
              <a:t>‹#›</a:t>
            </a:fld>
            <a:endParaRPr lang="en-US" noProof="0" dirty="0"/>
          </a:p>
        </p:txBody>
      </p:sp>
      <p:cxnSp>
        <p:nvCxnSpPr>
          <p:cNvPr id="10" name="Straight Connector 9" title="Horizontal Rule Line"/>
          <p:cNvCxnSpPr/>
          <p:nvPr/>
        </p:nvCxnSpPr>
        <p:spPr>
          <a:xfrm>
            <a:off x="0" y="6199730"/>
            <a:ext cx="4495800"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871000"/>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73" r:id="rId4"/>
    <p:sldLayoutId id="2147483677" r:id="rId5"/>
    <p:sldLayoutId id="2147483674" r:id="rId6"/>
    <p:sldLayoutId id="2147483679" r:id="rId7"/>
    <p:sldLayoutId id="2147483678" r:id="rId8"/>
    <p:sldLayoutId id="2147483676" r:id="rId9"/>
    <p:sldLayoutId id="2147483675" r:id="rId10"/>
    <p:sldLayoutId id="2147483665" r:id="rId11"/>
    <p:sldLayoutId id="2147483682" r:id="rId12"/>
    <p:sldLayoutId id="2147483681" r:id="rId13"/>
    <p:sldLayoutId id="2147483667" r:id="rId14"/>
    <p:sldLayoutId id="2147483668" r:id="rId15"/>
    <p:sldLayoutId id="2147483680" r:id="rId16"/>
  </p:sldLayoutIdLst>
  <p:hf hdr="0" ftr="0" dt="0"/>
  <p:txStyles>
    <p:titleStyle>
      <a:lvl1pPr algn="r" defTabSz="914400" rtl="0" eaLnBrk="1" latinLnBrk="0" hangingPunct="1">
        <a:lnSpc>
          <a:spcPct val="90000"/>
        </a:lnSpc>
        <a:spcBef>
          <a:spcPct val="0"/>
        </a:spcBef>
        <a:buNone/>
        <a:defRPr sz="5000" b="0" i="0"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acher">
            <a:extLst>
              <a:ext uri="{FF2B5EF4-FFF2-40B4-BE49-F238E27FC236}">
                <a16:creationId xmlns:a16="http://schemas.microsoft.com/office/drawing/2014/main" id="{55999741-3CB0-4E9F-9B1F-47F7BDC2DBF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476" y="0"/>
            <a:ext cx="12240000" cy="6906641"/>
          </a:xfrm>
          <a:prstGeom prst="rect">
            <a:avLst/>
          </a:prstGeom>
        </p:spPr>
      </p:pic>
      <p:sp>
        <p:nvSpPr>
          <p:cNvPr id="2" name="Title 1">
            <a:extLst>
              <a:ext uri="{FF2B5EF4-FFF2-40B4-BE49-F238E27FC236}">
                <a16:creationId xmlns:a16="http://schemas.microsoft.com/office/drawing/2014/main" id="{C478B3CD-9828-4280-95EC-5F9D73400FF8}"/>
              </a:ext>
            </a:extLst>
          </p:cNvPr>
          <p:cNvSpPr>
            <a:spLocks noGrp="1"/>
          </p:cNvSpPr>
          <p:nvPr>
            <p:ph type="ctrTitle"/>
          </p:nvPr>
        </p:nvSpPr>
        <p:spPr bwMode="white"/>
        <p:txBody>
          <a:bodyPr/>
          <a:lstStyle/>
          <a:p>
            <a:r>
              <a:rPr lang="en-US" sz="8000" dirty="0">
                <a:solidFill>
                  <a:schemeClr val="tx1"/>
                </a:solidFill>
              </a:rPr>
              <a:t>Coach Miller’s PE CLASS 22-23</a:t>
            </a:r>
            <a:endParaRPr lang="en-US" sz="8000" dirty="0">
              <a:solidFill>
                <a:schemeClr val="accent1"/>
              </a:solidFill>
            </a:endParaRPr>
          </a:p>
        </p:txBody>
      </p:sp>
      <p:sp>
        <p:nvSpPr>
          <p:cNvPr id="3" name="Subtitle 2">
            <a:extLst>
              <a:ext uri="{FF2B5EF4-FFF2-40B4-BE49-F238E27FC236}">
                <a16:creationId xmlns:a16="http://schemas.microsoft.com/office/drawing/2014/main" id="{5A9A3178-CB65-4687-BC8A-DBB6F3C6EF12}"/>
              </a:ext>
            </a:extLst>
          </p:cNvPr>
          <p:cNvSpPr>
            <a:spLocks noGrp="1"/>
          </p:cNvSpPr>
          <p:nvPr>
            <p:ph type="subTitle" idx="1"/>
          </p:nvPr>
        </p:nvSpPr>
        <p:spPr/>
        <p:txBody>
          <a:bodyPr>
            <a:normAutofit lnSpcReduction="10000"/>
          </a:bodyPr>
          <a:lstStyle/>
          <a:p>
            <a:pPr>
              <a:lnSpc>
                <a:spcPct val="100000"/>
              </a:lnSpc>
            </a:pPr>
            <a:r>
              <a:rPr lang="en-US" sz="3200" dirty="0">
                <a:solidFill>
                  <a:schemeClr val="tx1"/>
                </a:solidFill>
                <a:cs typeface="Segoe UI" panose="020B0502040204020203" pitchFamily="34" charset="0"/>
              </a:rPr>
              <a:t>CLASS Outline</a:t>
            </a:r>
          </a:p>
          <a:p>
            <a:pPr>
              <a:lnSpc>
                <a:spcPct val="100000"/>
              </a:lnSpc>
            </a:pPr>
            <a:r>
              <a:rPr lang="en-US" sz="3200" dirty="0">
                <a:solidFill>
                  <a:schemeClr val="tx1"/>
                </a:solidFill>
                <a:cs typeface="Segoe UI" panose="020B0502040204020203" pitchFamily="34" charset="0"/>
              </a:rPr>
              <a:t>World’s Best Teacher</a:t>
            </a:r>
          </a:p>
        </p:txBody>
      </p:sp>
      <p:sp>
        <p:nvSpPr>
          <p:cNvPr id="4" name="Slide Number Placeholder 3" hidden="1">
            <a:extLst>
              <a:ext uri="{FF2B5EF4-FFF2-40B4-BE49-F238E27FC236}">
                <a16:creationId xmlns:a16="http://schemas.microsoft.com/office/drawing/2014/main" id="{192D9B22-CA63-4CDB-8957-40947F45B732}"/>
              </a:ext>
            </a:extLst>
          </p:cNvPr>
          <p:cNvSpPr>
            <a:spLocks noGrp="1"/>
          </p:cNvSpPr>
          <p:nvPr>
            <p:ph type="sldNum" sz="quarter" idx="12"/>
          </p:nvPr>
        </p:nvSpPr>
        <p:spPr/>
        <p:txBody>
          <a:bodyPr/>
          <a:lstStyle/>
          <a:p>
            <a:fld id="{7AAC19ED-7CFA-4AF2-BE7E-6017F4B12C94}" type="slidenum">
              <a:rPr lang="en-US" smtClean="0"/>
              <a:t>1</a:t>
            </a:fld>
            <a:endParaRPr lang="en-US" dirty="0"/>
          </a:p>
        </p:txBody>
      </p:sp>
      <p:grpSp>
        <p:nvGrpSpPr>
          <p:cNvPr id="6" name="Group 5">
            <a:extLst>
              <a:ext uri="{FF2B5EF4-FFF2-40B4-BE49-F238E27FC236}">
                <a16:creationId xmlns:a16="http://schemas.microsoft.com/office/drawing/2014/main" id="{698C1723-6BE3-4292-90F2-43C7A22F5038}"/>
              </a:ext>
              <a:ext uri="{C183D7F6-B498-43B3-948B-1728B52AA6E4}">
                <adec:decorative xmlns:adec="http://schemas.microsoft.com/office/drawing/2017/decorative" val="1"/>
              </a:ext>
            </a:extLst>
          </p:cNvPr>
          <p:cNvGrpSpPr/>
          <p:nvPr/>
        </p:nvGrpSpPr>
        <p:grpSpPr bwMode="white">
          <a:xfrm>
            <a:off x="2407627" y="1184031"/>
            <a:ext cx="7376746" cy="4149970"/>
            <a:chOff x="2989385" y="1679331"/>
            <a:chExt cx="7376746" cy="2681654"/>
          </a:xfrm>
        </p:grpSpPr>
        <p:cxnSp>
          <p:nvCxnSpPr>
            <p:cNvPr id="7" name="Straight Connector 6">
              <a:extLst>
                <a:ext uri="{FF2B5EF4-FFF2-40B4-BE49-F238E27FC236}">
                  <a16:creationId xmlns:a16="http://schemas.microsoft.com/office/drawing/2014/main" id="{EFF9A4E4-33FF-4BA5-9A1C-6E8B73621BEB}"/>
                </a:ext>
              </a:extLst>
            </p:cNvPr>
            <p:cNvCxnSpPr/>
            <p:nvPr/>
          </p:nvCxnSpPr>
          <p:spPr bwMode="white">
            <a:xfrm>
              <a:off x="2989385" y="1679331"/>
              <a:ext cx="737674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168D7F-9049-4135-9731-02DB8D3CD4C9}"/>
                </a:ext>
              </a:extLst>
            </p:cNvPr>
            <p:cNvCxnSpPr/>
            <p:nvPr/>
          </p:nvCxnSpPr>
          <p:spPr bwMode="white">
            <a:xfrm>
              <a:off x="10366130" y="1688123"/>
              <a:ext cx="0" cy="267286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19D412-8FFA-4958-A76C-EB9E1F690AD9}"/>
                </a:ext>
              </a:extLst>
            </p:cNvPr>
            <p:cNvCxnSpPr/>
            <p:nvPr/>
          </p:nvCxnSpPr>
          <p:spPr bwMode="white">
            <a:xfrm>
              <a:off x="2989385" y="1679331"/>
              <a:ext cx="0" cy="2674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5B0E36-8696-452F-958E-984FBF104D99}"/>
                </a:ext>
              </a:extLst>
            </p:cNvPr>
            <p:cNvCxnSpPr/>
            <p:nvPr/>
          </p:nvCxnSpPr>
          <p:spPr bwMode="white">
            <a:xfrm>
              <a:off x="2989385" y="4354131"/>
              <a:ext cx="17408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3F49821-5888-450B-ABA1-D4D7B73EC2AB}"/>
                </a:ext>
              </a:extLst>
            </p:cNvPr>
            <p:cNvCxnSpPr/>
            <p:nvPr/>
          </p:nvCxnSpPr>
          <p:spPr bwMode="white">
            <a:xfrm>
              <a:off x="8625254" y="4360985"/>
              <a:ext cx="17408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751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6D27-68F1-47B9-A6E0-2CEAFAEB2F41}"/>
              </a:ext>
            </a:extLst>
          </p:cNvPr>
          <p:cNvSpPr>
            <a:spLocks noGrp="1"/>
          </p:cNvSpPr>
          <p:nvPr>
            <p:ph type="title"/>
          </p:nvPr>
        </p:nvSpPr>
        <p:spPr>
          <a:xfrm>
            <a:off x="678815" y="358646"/>
            <a:ext cx="3833906" cy="2278772"/>
          </a:xfrm>
        </p:spPr>
        <p:txBody>
          <a:bodyPr/>
          <a:lstStyle/>
          <a:p>
            <a:pPr algn="ctr"/>
            <a:r>
              <a:rPr lang="en-US" dirty="0"/>
              <a:t>ABOUT ME</a:t>
            </a:r>
          </a:p>
        </p:txBody>
      </p:sp>
      <p:sp>
        <p:nvSpPr>
          <p:cNvPr id="12" name="Rectangle: Rounded Corners 11">
            <a:extLst>
              <a:ext uri="{FF2B5EF4-FFF2-40B4-BE49-F238E27FC236}">
                <a16:creationId xmlns:a16="http://schemas.microsoft.com/office/drawing/2014/main" id="{7D2A6366-FF6C-47F2-B842-B9F516ACC77F}"/>
              </a:ext>
              <a:ext uri="{C183D7F6-B498-43B3-948B-1728B52AA6E4}">
                <adec:decorative xmlns:adec="http://schemas.microsoft.com/office/drawing/2017/decorative" val="1"/>
              </a:ext>
            </a:extLst>
          </p:cNvPr>
          <p:cNvSpPr/>
          <p:nvPr/>
        </p:nvSpPr>
        <p:spPr>
          <a:xfrm>
            <a:off x="685800" y="2764629"/>
            <a:ext cx="3833906" cy="2611038"/>
          </a:xfrm>
          <a:prstGeom prst="roundRect">
            <a:avLst>
              <a:gd name="adj" fmla="val 5000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6F785195-F603-446F-BDF7-58608605AB8D}"/>
              </a:ext>
              <a:ext uri="{C183D7F6-B498-43B3-948B-1728B52AA6E4}">
                <adec:decorative xmlns:adec="http://schemas.microsoft.com/office/drawing/2017/decorative" val="1"/>
              </a:ext>
            </a:extLst>
          </p:cNvPr>
          <p:cNvCxnSpPr/>
          <p:nvPr/>
        </p:nvCxnSpPr>
        <p:spPr>
          <a:xfrm>
            <a:off x="2602753" y="3114836"/>
            <a:ext cx="0" cy="1872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04472FF-5CE9-4C28-A4FF-E178C31EC58A}"/>
              </a:ext>
              <a:ext uri="{C183D7F6-B498-43B3-948B-1728B52AA6E4}">
                <adec:decorative xmlns:adec="http://schemas.microsoft.com/office/drawing/2017/decorative" val="1"/>
              </a:ext>
            </a:extLst>
          </p:cNvPr>
          <p:cNvSpPr/>
          <p:nvPr/>
        </p:nvSpPr>
        <p:spPr>
          <a:xfrm>
            <a:off x="5647050" y="1504950"/>
            <a:ext cx="468000" cy="468000"/>
          </a:xfrm>
          <a:prstGeom prst="ellipse">
            <a:avLst/>
          </a:prstGeom>
          <a:solidFill>
            <a:schemeClr val="tx1"/>
          </a:solidFill>
          <a:ln w="28575">
            <a:solidFill>
              <a:schemeClr val="accent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 name="TextBox 4">
            <a:extLst>
              <a:ext uri="{FF2B5EF4-FFF2-40B4-BE49-F238E27FC236}">
                <a16:creationId xmlns:a16="http://schemas.microsoft.com/office/drawing/2014/main" id="{CFC6C871-D206-4292-AECC-3EBF29BE656A}"/>
              </a:ext>
            </a:extLst>
          </p:cNvPr>
          <p:cNvSpPr txBox="1"/>
          <p:nvPr/>
        </p:nvSpPr>
        <p:spPr>
          <a:xfrm>
            <a:off x="5732584" y="1528249"/>
            <a:ext cx="333375" cy="400110"/>
          </a:xfrm>
          <a:prstGeom prst="rect">
            <a:avLst/>
          </a:prstGeom>
          <a:noFill/>
        </p:spPr>
        <p:txBody>
          <a:bodyPr wrap="square" rtlCol="0">
            <a:spAutoFit/>
          </a:bodyPr>
          <a:lstStyle/>
          <a:p>
            <a:r>
              <a:rPr lang="en-US" sz="2000" dirty="0">
                <a:solidFill>
                  <a:schemeClr val="bg1"/>
                </a:solidFill>
                <a:latin typeface="+mj-lt"/>
                <a:cs typeface="Segoe UI Semibold" panose="020B0702040204020203" pitchFamily="34" charset="0"/>
              </a:rPr>
              <a:t>1</a:t>
            </a:r>
          </a:p>
        </p:txBody>
      </p:sp>
      <p:sp>
        <p:nvSpPr>
          <p:cNvPr id="6" name="Oval 5">
            <a:extLst>
              <a:ext uri="{FF2B5EF4-FFF2-40B4-BE49-F238E27FC236}">
                <a16:creationId xmlns:a16="http://schemas.microsoft.com/office/drawing/2014/main" id="{2914446E-8D49-40FF-8036-3BE0DA8E5B5A}"/>
              </a:ext>
              <a:ext uri="{C183D7F6-B498-43B3-948B-1728B52AA6E4}">
                <adec:decorative xmlns:adec="http://schemas.microsoft.com/office/drawing/2017/decorative" val="1"/>
              </a:ext>
            </a:extLst>
          </p:cNvPr>
          <p:cNvSpPr/>
          <p:nvPr/>
        </p:nvSpPr>
        <p:spPr>
          <a:xfrm>
            <a:off x="5647050" y="2449624"/>
            <a:ext cx="468000" cy="468000"/>
          </a:xfrm>
          <a:prstGeom prst="ellipse">
            <a:avLst/>
          </a:prstGeom>
          <a:solidFill>
            <a:schemeClr val="tx1"/>
          </a:solidFill>
          <a:ln w="28575">
            <a:solidFill>
              <a:schemeClr val="accent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 name="TextBox 6">
            <a:extLst>
              <a:ext uri="{FF2B5EF4-FFF2-40B4-BE49-F238E27FC236}">
                <a16:creationId xmlns:a16="http://schemas.microsoft.com/office/drawing/2014/main" id="{743E3861-81FF-4843-A74C-8C4C7AE9AA66}"/>
              </a:ext>
            </a:extLst>
          </p:cNvPr>
          <p:cNvSpPr txBox="1"/>
          <p:nvPr/>
        </p:nvSpPr>
        <p:spPr>
          <a:xfrm>
            <a:off x="5723792" y="2483569"/>
            <a:ext cx="333375" cy="400110"/>
          </a:xfrm>
          <a:prstGeom prst="rect">
            <a:avLst/>
          </a:prstGeom>
          <a:noFill/>
        </p:spPr>
        <p:txBody>
          <a:bodyPr wrap="square" rtlCol="0">
            <a:spAutoFit/>
          </a:bodyPr>
          <a:lstStyle/>
          <a:p>
            <a:r>
              <a:rPr lang="en-US" sz="2000" dirty="0">
                <a:solidFill>
                  <a:schemeClr val="bg1"/>
                </a:solidFill>
                <a:latin typeface="+mj-lt"/>
                <a:cs typeface="Segoe UI Semibold" panose="020B0702040204020203" pitchFamily="34" charset="0"/>
              </a:rPr>
              <a:t>2</a:t>
            </a:r>
          </a:p>
        </p:txBody>
      </p:sp>
      <p:sp>
        <p:nvSpPr>
          <p:cNvPr id="8" name="Oval 7">
            <a:extLst>
              <a:ext uri="{FF2B5EF4-FFF2-40B4-BE49-F238E27FC236}">
                <a16:creationId xmlns:a16="http://schemas.microsoft.com/office/drawing/2014/main" id="{85A882D0-618F-4C0E-BCB7-2590F780786D}"/>
              </a:ext>
              <a:ext uri="{C183D7F6-B498-43B3-948B-1728B52AA6E4}">
                <adec:decorative xmlns:adec="http://schemas.microsoft.com/office/drawing/2017/decorative" val="1"/>
              </a:ext>
            </a:extLst>
          </p:cNvPr>
          <p:cNvSpPr/>
          <p:nvPr/>
        </p:nvSpPr>
        <p:spPr>
          <a:xfrm>
            <a:off x="5647050" y="3803357"/>
            <a:ext cx="468000" cy="468000"/>
          </a:xfrm>
          <a:prstGeom prst="ellipse">
            <a:avLst/>
          </a:prstGeom>
          <a:solidFill>
            <a:schemeClr val="tx1"/>
          </a:solidFill>
          <a:ln w="28575">
            <a:solidFill>
              <a:schemeClr val="accent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 name="TextBox 8">
            <a:extLst>
              <a:ext uri="{FF2B5EF4-FFF2-40B4-BE49-F238E27FC236}">
                <a16:creationId xmlns:a16="http://schemas.microsoft.com/office/drawing/2014/main" id="{78F23F82-8FBB-4514-9D10-63CF6BF149CC}"/>
              </a:ext>
            </a:extLst>
          </p:cNvPr>
          <p:cNvSpPr txBox="1"/>
          <p:nvPr/>
        </p:nvSpPr>
        <p:spPr>
          <a:xfrm>
            <a:off x="5723792" y="3844240"/>
            <a:ext cx="333375" cy="400110"/>
          </a:xfrm>
          <a:prstGeom prst="rect">
            <a:avLst/>
          </a:prstGeom>
          <a:noFill/>
        </p:spPr>
        <p:txBody>
          <a:bodyPr wrap="square" rtlCol="0">
            <a:spAutoFit/>
          </a:bodyPr>
          <a:lstStyle/>
          <a:p>
            <a:r>
              <a:rPr lang="en-US" sz="2000" dirty="0">
                <a:solidFill>
                  <a:schemeClr val="bg1"/>
                </a:solidFill>
                <a:latin typeface="+mj-lt"/>
                <a:cs typeface="Segoe UI Semibold" panose="020B0702040204020203" pitchFamily="34" charset="0"/>
              </a:rPr>
              <a:t>3</a:t>
            </a:r>
          </a:p>
        </p:txBody>
      </p:sp>
      <p:sp>
        <p:nvSpPr>
          <p:cNvPr id="10" name="Oval 9">
            <a:extLst>
              <a:ext uri="{FF2B5EF4-FFF2-40B4-BE49-F238E27FC236}">
                <a16:creationId xmlns:a16="http://schemas.microsoft.com/office/drawing/2014/main" id="{C5E93AB5-365F-4AC2-8A09-45510506450C}"/>
              </a:ext>
              <a:ext uri="{C183D7F6-B498-43B3-948B-1728B52AA6E4}">
                <adec:decorative xmlns:adec="http://schemas.microsoft.com/office/drawing/2017/decorative" val="1"/>
              </a:ext>
            </a:extLst>
          </p:cNvPr>
          <p:cNvSpPr/>
          <p:nvPr/>
        </p:nvSpPr>
        <p:spPr>
          <a:xfrm>
            <a:off x="5647050" y="4699136"/>
            <a:ext cx="468000" cy="468000"/>
          </a:xfrm>
          <a:prstGeom prst="ellipse">
            <a:avLst/>
          </a:prstGeom>
          <a:solidFill>
            <a:schemeClr val="tx1"/>
          </a:solidFill>
          <a:ln w="28575">
            <a:solidFill>
              <a:schemeClr val="accent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 name="TextBox 10">
            <a:extLst>
              <a:ext uri="{FF2B5EF4-FFF2-40B4-BE49-F238E27FC236}">
                <a16:creationId xmlns:a16="http://schemas.microsoft.com/office/drawing/2014/main" id="{09965983-80A0-4016-821C-2FFE79B6A9D3}"/>
              </a:ext>
            </a:extLst>
          </p:cNvPr>
          <p:cNvSpPr txBox="1"/>
          <p:nvPr/>
        </p:nvSpPr>
        <p:spPr>
          <a:xfrm>
            <a:off x="5723792" y="4722435"/>
            <a:ext cx="333375" cy="400110"/>
          </a:xfrm>
          <a:prstGeom prst="rect">
            <a:avLst/>
          </a:prstGeom>
          <a:noFill/>
        </p:spPr>
        <p:txBody>
          <a:bodyPr wrap="square" rtlCol="0">
            <a:spAutoFit/>
          </a:bodyPr>
          <a:lstStyle/>
          <a:p>
            <a:r>
              <a:rPr lang="en-US" sz="2000" dirty="0">
                <a:solidFill>
                  <a:schemeClr val="bg1"/>
                </a:solidFill>
                <a:latin typeface="+mj-lt"/>
                <a:cs typeface="Segoe UI Semibold" panose="020B0702040204020203" pitchFamily="34" charset="0"/>
              </a:rPr>
              <a:t>4</a:t>
            </a:r>
          </a:p>
        </p:txBody>
      </p:sp>
      <p:sp>
        <p:nvSpPr>
          <p:cNvPr id="3" name="Content Placeholder 2">
            <a:extLst>
              <a:ext uri="{FF2B5EF4-FFF2-40B4-BE49-F238E27FC236}">
                <a16:creationId xmlns:a16="http://schemas.microsoft.com/office/drawing/2014/main" id="{4890876D-147F-4718-97A1-D749D03B8512}"/>
              </a:ext>
            </a:extLst>
          </p:cNvPr>
          <p:cNvSpPr>
            <a:spLocks noGrp="1"/>
          </p:cNvSpPr>
          <p:nvPr>
            <p:ph idx="1"/>
          </p:nvPr>
        </p:nvSpPr>
        <p:spPr/>
        <p:txBody>
          <a:bodyPr>
            <a:normAutofit/>
          </a:bodyPr>
          <a:lstStyle/>
          <a:p>
            <a:pPr marL="0" lvl="0" indent="0">
              <a:lnSpc>
                <a:spcPct val="100000"/>
              </a:lnSpc>
              <a:spcAft>
                <a:spcPts val="2400"/>
              </a:spcAft>
              <a:buNone/>
            </a:pPr>
            <a:r>
              <a:rPr lang="en-US" sz="3200" dirty="0">
                <a:solidFill>
                  <a:prstClr val="black">
                    <a:lumMod val="85000"/>
                    <a:lumOff val="15000"/>
                  </a:prstClr>
                </a:solidFill>
                <a:cs typeface="Segoe UI" panose="020B0502040204020203" pitchFamily="34" charset="0"/>
              </a:rPr>
              <a:t>This is my 2</a:t>
            </a:r>
            <a:r>
              <a:rPr lang="en-US" sz="3200" baseline="30000" dirty="0">
                <a:solidFill>
                  <a:prstClr val="black">
                    <a:lumMod val="85000"/>
                    <a:lumOff val="15000"/>
                  </a:prstClr>
                </a:solidFill>
                <a:cs typeface="Segoe UI" panose="020B0502040204020203" pitchFamily="34" charset="0"/>
              </a:rPr>
              <a:t>nd</a:t>
            </a:r>
            <a:r>
              <a:rPr lang="en-US" sz="3200" dirty="0">
                <a:solidFill>
                  <a:prstClr val="black">
                    <a:lumMod val="85000"/>
                    <a:lumOff val="15000"/>
                  </a:prstClr>
                </a:solidFill>
                <a:cs typeface="Segoe UI" panose="020B0502040204020203" pitchFamily="34" charset="0"/>
              </a:rPr>
              <a:t> year @ T.H. Rogers. 14</a:t>
            </a:r>
            <a:r>
              <a:rPr lang="en-US" sz="3200" baseline="30000" dirty="0">
                <a:solidFill>
                  <a:prstClr val="black">
                    <a:lumMod val="85000"/>
                    <a:lumOff val="15000"/>
                  </a:prstClr>
                </a:solidFill>
                <a:cs typeface="Segoe UI" panose="020B0502040204020203" pitchFamily="34" charset="0"/>
              </a:rPr>
              <a:t>th</a:t>
            </a:r>
            <a:r>
              <a:rPr lang="en-US" sz="3200" dirty="0">
                <a:solidFill>
                  <a:prstClr val="black">
                    <a:lumMod val="85000"/>
                    <a:lumOff val="15000"/>
                  </a:prstClr>
                </a:solidFill>
                <a:cs typeface="Segoe UI" panose="020B0502040204020203" pitchFamily="34" charset="0"/>
              </a:rPr>
              <a:t> in education.</a:t>
            </a:r>
          </a:p>
          <a:p>
            <a:pPr marL="0" lvl="0" indent="0">
              <a:lnSpc>
                <a:spcPct val="100000"/>
              </a:lnSpc>
              <a:spcAft>
                <a:spcPts val="2400"/>
              </a:spcAft>
              <a:buNone/>
            </a:pPr>
            <a:r>
              <a:rPr lang="en-US" sz="3200" dirty="0">
                <a:solidFill>
                  <a:prstClr val="black">
                    <a:lumMod val="85000"/>
                    <a:lumOff val="15000"/>
                  </a:prstClr>
                </a:solidFill>
                <a:cs typeface="Segoe UI" panose="020B0502040204020203" pitchFamily="34" charset="0"/>
              </a:rPr>
              <a:t>I’m married and have two beautiful boys.</a:t>
            </a:r>
          </a:p>
          <a:p>
            <a:pPr marL="0" lvl="0" indent="0">
              <a:lnSpc>
                <a:spcPct val="100000"/>
              </a:lnSpc>
              <a:spcAft>
                <a:spcPts val="2400"/>
              </a:spcAft>
              <a:buNone/>
            </a:pPr>
            <a:r>
              <a:rPr lang="en-US" sz="3200" dirty="0">
                <a:solidFill>
                  <a:prstClr val="black">
                    <a:lumMod val="85000"/>
                    <a:lumOff val="15000"/>
                  </a:prstClr>
                </a:solidFill>
                <a:cs typeface="Segoe UI" panose="020B0502040204020203" pitchFamily="34" charset="0"/>
              </a:rPr>
              <a:t>I enjoy outdoor activities: jogging and yardwork</a:t>
            </a:r>
          </a:p>
          <a:p>
            <a:pPr marL="0" lvl="0" indent="0">
              <a:lnSpc>
                <a:spcPct val="100000"/>
              </a:lnSpc>
              <a:spcAft>
                <a:spcPts val="2400"/>
              </a:spcAft>
              <a:buNone/>
            </a:pPr>
            <a:r>
              <a:rPr lang="en-US" sz="3200" dirty="0">
                <a:solidFill>
                  <a:prstClr val="black">
                    <a:lumMod val="85000"/>
                    <a:lumOff val="15000"/>
                  </a:prstClr>
                </a:solidFill>
                <a:cs typeface="Segoe UI" panose="020B0502040204020203" pitchFamily="34" charset="0"/>
              </a:rPr>
              <a:t>I </a:t>
            </a:r>
            <a:r>
              <a:rPr lang="en-US" sz="3200">
                <a:solidFill>
                  <a:prstClr val="black">
                    <a:lumMod val="85000"/>
                    <a:lumOff val="15000"/>
                  </a:prstClr>
                </a:solidFill>
                <a:cs typeface="Segoe UI" panose="020B0502040204020203" pitchFamily="34" charset="0"/>
              </a:rPr>
              <a:t>coach </a:t>
            </a:r>
            <a:r>
              <a:rPr lang="en-US" sz="3200" dirty="0">
                <a:solidFill>
                  <a:prstClr val="black">
                    <a:lumMod val="85000"/>
                    <a:lumOff val="15000"/>
                  </a:prstClr>
                </a:solidFill>
                <a:cs typeface="Segoe UI" panose="020B0502040204020203" pitchFamily="34" charset="0"/>
              </a:rPr>
              <a:t>G</a:t>
            </a:r>
            <a:r>
              <a:rPr lang="en-US" sz="3200">
                <a:solidFill>
                  <a:prstClr val="black">
                    <a:lumMod val="85000"/>
                    <a:lumOff val="15000"/>
                  </a:prstClr>
                </a:solidFill>
                <a:cs typeface="Segoe UI" panose="020B0502040204020203" pitchFamily="34" charset="0"/>
              </a:rPr>
              <a:t>irls </a:t>
            </a:r>
            <a:r>
              <a:rPr lang="en-US" sz="3200" dirty="0">
                <a:solidFill>
                  <a:prstClr val="black">
                    <a:lumMod val="85000"/>
                    <a:lumOff val="15000"/>
                  </a:prstClr>
                </a:solidFill>
                <a:cs typeface="Segoe UI" panose="020B0502040204020203" pitchFamily="34" charset="0"/>
              </a:rPr>
              <a:t>basketball @ Rogers</a:t>
            </a:r>
          </a:p>
        </p:txBody>
      </p:sp>
      <p:pic>
        <p:nvPicPr>
          <p:cNvPr id="16" name="Picture 15">
            <a:extLst>
              <a:ext uri="{FF2B5EF4-FFF2-40B4-BE49-F238E27FC236}">
                <a16:creationId xmlns:a16="http://schemas.microsoft.com/office/drawing/2014/main" id="{6A777043-C749-617B-7C98-1A254C9F57E7}"/>
              </a:ext>
            </a:extLst>
          </p:cNvPr>
          <p:cNvPicPr>
            <a:picLocks noChangeAspect="1"/>
          </p:cNvPicPr>
          <p:nvPr/>
        </p:nvPicPr>
        <p:blipFill>
          <a:blip r:embed="rId2"/>
          <a:stretch>
            <a:fillRect/>
          </a:stretch>
        </p:blipFill>
        <p:spPr>
          <a:xfrm>
            <a:off x="1690433" y="2881825"/>
            <a:ext cx="1810669" cy="2450804"/>
          </a:xfrm>
          <a:prstGeom prst="rect">
            <a:avLst/>
          </a:prstGeom>
        </p:spPr>
      </p:pic>
    </p:spTree>
    <p:extLst>
      <p:ext uri="{BB962C8B-B14F-4D97-AF65-F5344CB8AC3E}">
        <p14:creationId xmlns:p14="http://schemas.microsoft.com/office/powerpoint/2010/main" val="4085642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3C117A-FBCE-4093-AA60-E0B1FCBAFCF6}"/>
              </a:ext>
            </a:extLst>
          </p:cNvPr>
          <p:cNvSpPr>
            <a:spLocks noGrp="1"/>
          </p:cNvSpPr>
          <p:nvPr>
            <p:ph type="title"/>
          </p:nvPr>
        </p:nvSpPr>
        <p:spPr bwMode="ltGray"/>
        <p:txBody>
          <a:bodyPr/>
          <a:lstStyle/>
          <a:p>
            <a:r>
              <a:rPr lang="en-US" dirty="0"/>
              <a:t>Activities</a:t>
            </a:r>
          </a:p>
        </p:txBody>
      </p:sp>
      <p:sp>
        <p:nvSpPr>
          <p:cNvPr id="10" name="Oval 9">
            <a:extLst>
              <a:ext uri="{FF2B5EF4-FFF2-40B4-BE49-F238E27FC236}">
                <a16:creationId xmlns:a16="http://schemas.microsoft.com/office/drawing/2014/main" id="{C9975B72-4581-4DBC-941E-6521DE4DBE6A}"/>
              </a:ext>
              <a:ext uri="{C183D7F6-B498-43B3-948B-1728B52AA6E4}">
                <adec:decorative xmlns:adec="http://schemas.microsoft.com/office/drawing/2017/decorative" val="1"/>
              </a:ext>
            </a:extLst>
          </p:cNvPr>
          <p:cNvSpPr/>
          <p:nvPr/>
        </p:nvSpPr>
        <p:spPr>
          <a:xfrm>
            <a:off x="495643" y="766398"/>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cs typeface="Segoe UI Semibold" panose="020B0702040204020203" pitchFamily="34" charset="0"/>
            </a:endParaRPr>
          </a:p>
        </p:txBody>
      </p:sp>
      <p:sp>
        <p:nvSpPr>
          <p:cNvPr id="11" name="TextBox 10">
            <a:extLst>
              <a:ext uri="{FF2B5EF4-FFF2-40B4-BE49-F238E27FC236}">
                <a16:creationId xmlns:a16="http://schemas.microsoft.com/office/drawing/2014/main" id="{38514EB5-3483-49AA-8069-F74D82B84A67}"/>
              </a:ext>
            </a:extLst>
          </p:cNvPr>
          <p:cNvSpPr txBox="1"/>
          <p:nvPr/>
        </p:nvSpPr>
        <p:spPr>
          <a:xfrm>
            <a:off x="571652" y="780172"/>
            <a:ext cx="333375" cy="400110"/>
          </a:xfrm>
          <a:prstGeom prst="rect">
            <a:avLst/>
          </a:prstGeom>
          <a:noFill/>
        </p:spPr>
        <p:txBody>
          <a:bodyPr wrap="square" rtlCol="0">
            <a:spAutoFit/>
          </a:bodyPr>
          <a:lstStyle/>
          <a:p>
            <a:r>
              <a:rPr lang="en-US" sz="2000" dirty="0">
                <a:latin typeface="+mj-lt"/>
                <a:cs typeface="Segoe UI Semibold" panose="020B0702040204020203" pitchFamily="34" charset="0"/>
              </a:rPr>
              <a:t>1</a:t>
            </a:r>
          </a:p>
        </p:txBody>
      </p:sp>
      <p:sp>
        <p:nvSpPr>
          <p:cNvPr id="12" name="Oval 11">
            <a:extLst>
              <a:ext uri="{FF2B5EF4-FFF2-40B4-BE49-F238E27FC236}">
                <a16:creationId xmlns:a16="http://schemas.microsoft.com/office/drawing/2014/main" id="{41D35B0B-D4ED-464C-873F-642CBEC70581}"/>
              </a:ext>
              <a:ext uri="{C183D7F6-B498-43B3-948B-1728B52AA6E4}">
                <adec:decorative xmlns:adec="http://schemas.microsoft.com/office/drawing/2017/decorative" val="1"/>
              </a:ext>
            </a:extLst>
          </p:cNvPr>
          <p:cNvSpPr/>
          <p:nvPr/>
        </p:nvSpPr>
        <p:spPr>
          <a:xfrm>
            <a:off x="495643" y="1667112"/>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cs typeface="Segoe UI Semibold" panose="020B0702040204020203" pitchFamily="34" charset="0"/>
            </a:endParaRPr>
          </a:p>
        </p:txBody>
      </p:sp>
      <p:sp>
        <p:nvSpPr>
          <p:cNvPr id="13" name="TextBox 12">
            <a:extLst>
              <a:ext uri="{FF2B5EF4-FFF2-40B4-BE49-F238E27FC236}">
                <a16:creationId xmlns:a16="http://schemas.microsoft.com/office/drawing/2014/main" id="{1415C840-04E8-4B3B-A920-8B11BE41875C}"/>
              </a:ext>
            </a:extLst>
          </p:cNvPr>
          <p:cNvSpPr txBox="1"/>
          <p:nvPr/>
        </p:nvSpPr>
        <p:spPr>
          <a:xfrm>
            <a:off x="562860" y="1690411"/>
            <a:ext cx="333375" cy="400110"/>
          </a:xfrm>
          <a:prstGeom prst="rect">
            <a:avLst/>
          </a:prstGeom>
          <a:noFill/>
        </p:spPr>
        <p:txBody>
          <a:bodyPr wrap="square" rtlCol="0">
            <a:spAutoFit/>
          </a:bodyPr>
          <a:lstStyle/>
          <a:p>
            <a:r>
              <a:rPr lang="en-US" sz="2000" dirty="0">
                <a:latin typeface="+mj-lt"/>
                <a:cs typeface="Segoe UI Semibold" panose="020B0702040204020203" pitchFamily="34" charset="0"/>
              </a:rPr>
              <a:t>2</a:t>
            </a:r>
          </a:p>
        </p:txBody>
      </p:sp>
      <p:sp>
        <p:nvSpPr>
          <p:cNvPr id="14" name="Oval 13">
            <a:extLst>
              <a:ext uri="{FF2B5EF4-FFF2-40B4-BE49-F238E27FC236}">
                <a16:creationId xmlns:a16="http://schemas.microsoft.com/office/drawing/2014/main" id="{87375A3E-5AEC-448F-857F-931E05CDE69B}"/>
              </a:ext>
              <a:ext uri="{C183D7F6-B498-43B3-948B-1728B52AA6E4}">
                <adec:decorative xmlns:adec="http://schemas.microsoft.com/office/drawing/2017/decorative" val="1"/>
              </a:ext>
            </a:extLst>
          </p:cNvPr>
          <p:cNvSpPr/>
          <p:nvPr/>
        </p:nvSpPr>
        <p:spPr>
          <a:xfrm>
            <a:off x="495643" y="2519680"/>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cs typeface="Segoe UI Semibold" panose="020B0702040204020203" pitchFamily="34" charset="0"/>
            </a:endParaRPr>
          </a:p>
        </p:txBody>
      </p:sp>
      <p:sp>
        <p:nvSpPr>
          <p:cNvPr id="15" name="TextBox 14">
            <a:extLst>
              <a:ext uri="{FF2B5EF4-FFF2-40B4-BE49-F238E27FC236}">
                <a16:creationId xmlns:a16="http://schemas.microsoft.com/office/drawing/2014/main" id="{3C96C1C0-BDE5-4837-A952-08C154405894}"/>
              </a:ext>
            </a:extLst>
          </p:cNvPr>
          <p:cNvSpPr txBox="1"/>
          <p:nvPr/>
        </p:nvSpPr>
        <p:spPr>
          <a:xfrm>
            <a:off x="572385" y="2551771"/>
            <a:ext cx="333375" cy="400110"/>
          </a:xfrm>
          <a:prstGeom prst="rect">
            <a:avLst/>
          </a:prstGeom>
          <a:noFill/>
        </p:spPr>
        <p:txBody>
          <a:bodyPr wrap="square" rtlCol="0">
            <a:spAutoFit/>
          </a:bodyPr>
          <a:lstStyle/>
          <a:p>
            <a:r>
              <a:rPr lang="en-US" sz="2000" dirty="0">
                <a:latin typeface="+mj-lt"/>
                <a:cs typeface="Segoe UI Semibold" panose="020B0702040204020203" pitchFamily="34" charset="0"/>
              </a:rPr>
              <a:t>3</a:t>
            </a:r>
          </a:p>
        </p:txBody>
      </p:sp>
      <p:sp>
        <p:nvSpPr>
          <p:cNvPr id="16" name="Oval 15">
            <a:extLst>
              <a:ext uri="{FF2B5EF4-FFF2-40B4-BE49-F238E27FC236}">
                <a16:creationId xmlns:a16="http://schemas.microsoft.com/office/drawing/2014/main" id="{404EE672-043B-4A9C-9B4F-61AC099E5B5B}"/>
              </a:ext>
              <a:ext uri="{C183D7F6-B498-43B3-948B-1728B52AA6E4}">
                <adec:decorative xmlns:adec="http://schemas.microsoft.com/office/drawing/2017/decorative" val="1"/>
              </a:ext>
            </a:extLst>
          </p:cNvPr>
          <p:cNvSpPr/>
          <p:nvPr/>
        </p:nvSpPr>
        <p:spPr>
          <a:xfrm>
            <a:off x="495643" y="3397875"/>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cs typeface="Segoe UI Semibold" panose="020B0702040204020203" pitchFamily="34" charset="0"/>
            </a:endParaRPr>
          </a:p>
        </p:txBody>
      </p:sp>
      <p:sp>
        <p:nvSpPr>
          <p:cNvPr id="17" name="TextBox 16">
            <a:extLst>
              <a:ext uri="{FF2B5EF4-FFF2-40B4-BE49-F238E27FC236}">
                <a16:creationId xmlns:a16="http://schemas.microsoft.com/office/drawing/2014/main" id="{DDA1630E-E52B-4235-9AAF-45C521F86D65}"/>
              </a:ext>
            </a:extLst>
          </p:cNvPr>
          <p:cNvSpPr txBox="1"/>
          <p:nvPr/>
        </p:nvSpPr>
        <p:spPr>
          <a:xfrm>
            <a:off x="563593" y="3421174"/>
            <a:ext cx="333375" cy="400110"/>
          </a:xfrm>
          <a:prstGeom prst="rect">
            <a:avLst/>
          </a:prstGeom>
          <a:noFill/>
        </p:spPr>
        <p:txBody>
          <a:bodyPr wrap="square" rtlCol="0">
            <a:spAutoFit/>
          </a:bodyPr>
          <a:lstStyle/>
          <a:p>
            <a:r>
              <a:rPr lang="en-US" sz="2000" dirty="0">
                <a:latin typeface="+mj-lt"/>
                <a:cs typeface="Segoe UI Semibold" panose="020B0702040204020203" pitchFamily="34" charset="0"/>
              </a:rPr>
              <a:t>4</a:t>
            </a:r>
          </a:p>
        </p:txBody>
      </p:sp>
      <p:sp>
        <p:nvSpPr>
          <p:cNvPr id="18" name="Oval 17">
            <a:extLst>
              <a:ext uri="{FF2B5EF4-FFF2-40B4-BE49-F238E27FC236}">
                <a16:creationId xmlns:a16="http://schemas.microsoft.com/office/drawing/2014/main" id="{1E81ECD2-4232-42E4-A14F-84BAA99BDC27}"/>
              </a:ext>
              <a:ext uri="{C183D7F6-B498-43B3-948B-1728B52AA6E4}">
                <adec:decorative xmlns:adec="http://schemas.microsoft.com/office/drawing/2017/decorative" val="1"/>
              </a:ext>
            </a:extLst>
          </p:cNvPr>
          <p:cNvSpPr/>
          <p:nvPr/>
        </p:nvSpPr>
        <p:spPr>
          <a:xfrm>
            <a:off x="495643" y="4289394"/>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cs typeface="Segoe UI Semibold" panose="020B0702040204020203" pitchFamily="34" charset="0"/>
            </a:endParaRPr>
          </a:p>
        </p:txBody>
      </p:sp>
      <p:sp>
        <p:nvSpPr>
          <p:cNvPr id="19" name="TextBox 18">
            <a:extLst>
              <a:ext uri="{FF2B5EF4-FFF2-40B4-BE49-F238E27FC236}">
                <a16:creationId xmlns:a16="http://schemas.microsoft.com/office/drawing/2014/main" id="{CE7714F0-4FB7-4658-BE3C-A623344D3FC0}"/>
              </a:ext>
            </a:extLst>
          </p:cNvPr>
          <p:cNvSpPr txBox="1"/>
          <p:nvPr/>
        </p:nvSpPr>
        <p:spPr>
          <a:xfrm>
            <a:off x="562860" y="4321485"/>
            <a:ext cx="333375" cy="400110"/>
          </a:xfrm>
          <a:prstGeom prst="rect">
            <a:avLst/>
          </a:prstGeom>
          <a:noFill/>
        </p:spPr>
        <p:txBody>
          <a:bodyPr wrap="square" rtlCol="0">
            <a:spAutoFit/>
          </a:bodyPr>
          <a:lstStyle/>
          <a:p>
            <a:r>
              <a:rPr lang="en-US" sz="2000" dirty="0">
                <a:latin typeface="+mj-lt"/>
                <a:cs typeface="Segoe UI Semibold" panose="020B0702040204020203" pitchFamily="34" charset="0"/>
              </a:rPr>
              <a:t>5</a:t>
            </a:r>
          </a:p>
        </p:txBody>
      </p:sp>
      <p:sp>
        <p:nvSpPr>
          <p:cNvPr id="20" name="Oval 19">
            <a:extLst>
              <a:ext uri="{FF2B5EF4-FFF2-40B4-BE49-F238E27FC236}">
                <a16:creationId xmlns:a16="http://schemas.microsoft.com/office/drawing/2014/main" id="{8AFF0EF1-BB55-49E5-9FD1-D567B4A3DA3B}"/>
              </a:ext>
              <a:ext uri="{C183D7F6-B498-43B3-948B-1728B52AA6E4}">
                <adec:decorative xmlns:adec="http://schemas.microsoft.com/office/drawing/2017/decorative" val="1"/>
              </a:ext>
            </a:extLst>
          </p:cNvPr>
          <p:cNvSpPr/>
          <p:nvPr/>
        </p:nvSpPr>
        <p:spPr>
          <a:xfrm>
            <a:off x="495643" y="5150005"/>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cs typeface="Segoe UI Semibold" panose="020B0702040204020203" pitchFamily="34" charset="0"/>
            </a:endParaRPr>
          </a:p>
        </p:txBody>
      </p:sp>
      <p:sp>
        <p:nvSpPr>
          <p:cNvPr id="21" name="TextBox 20">
            <a:extLst>
              <a:ext uri="{FF2B5EF4-FFF2-40B4-BE49-F238E27FC236}">
                <a16:creationId xmlns:a16="http://schemas.microsoft.com/office/drawing/2014/main" id="{5DDF00E2-07D7-46CC-B209-3DD7ABB96991}"/>
              </a:ext>
            </a:extLst>
          </p:cNvPr>
          <p:cNvSpPr txBox="1"/>
          <p:nvPr/>
        </p:nvSpPr>
        <p:spPr>
          <a:xfrm>
            <a:off x="563593" y="5173304"/>
            <a:ext cx="333375" cy="400110"/>
          </a:xfrm>
          <a:prstGeom prst="rect">
            <a:avLst/>
          </a:prstGeom>
          <a:noFill/>
        </p:spPr>
        <p:txBody>
          <a:bodyPr wrap="square" rtlCol="0">
            <a:spAutoFit/>
          </a:bodyPr>
          <a:lstStyle/>
          <a:p>
            <a:r>
              <a:rPr lang="en-US" sz="2000" dirty="0">
                <a:latin typeface="+mj-lt"/>
                <a:cs typeface="Segoe UI Semibold" panose="020B0702040204020203" pitchFamily="34" charset="0"/>
              </a:rPr>
              <a:t>6</a:t>
            </a:r>
          </a:p>
        </p:txBody>
      </p:sp>
      <p:sp>
        <p:nvSpPr>
          <p:cNvPr id="6" name="Content Placeholder 5">
            <a:extLst>
              <a:ext uri="{FF2B5EF4-FFF2-40B4-BE49-F238E27FC236}">
                <a16:creationId xmlns:a16="http://schemas.microsoft.com/office/drawing/2014/main" id="{C1445F58-7953-47AD-917A-485216F77D95}"/>
              </a:ext>
            </a:extLst>
          </p:cNvPr>
          <p:cNvSpPr>
            <a:spLocks noGrp="1"/>
          </p:cNvSpPr>
          <p:nvPr>
            <p:ph sz="quarter" idx="13"/>
          </p:nvPr>
        </p:nvSpPr>
        <p:spPr/>
        <p:txBody>
          <a:bodyPr>
            <a:normAutofit lnSpcReduction="10000"/>
          </a:bodyPr>
          <a:lstStyle/>
          <a:p>
            <a:pPr marL="0" lvl="0" indent="0">
              <a:lnSpc>
                <a:spcPct val="100000"/>
              </a:lnSpc>
              <a:spcAft>
                <a:spcPts val="2400"/>
              </a:spcAft>
              <a:buNone/>
            </a:pPr>
            <a:r>
              <a:rPr lang="en-US" sz="3000" dirty="0">
                <a:solidFill>
                  <a:prstClr val="black">
                    <a:lumMod val="85000"/>
                    <a:lumOff val="15000"/>
                  </a:prstClr>
                </a:solidFill>
                <a:cs typeface="Segoe UI" panose="020B0502040204020203" pitchFamily="34" charset="0"/>
              </a:rPr>
              <a:t>We will participate expose your child to many sports and activities</a:t>
            </a:r>
          </a:p>
          <a:p>
            <a:pPr marL="0" lvl="0" indent="0">
              <a:lnSpc>
                <a:spcPct val="100000"/>
              </a:lnSpc>
              <a:spcAft>
                <a:spcPts val="2400"/>
              </a:spcAft>
              <a:buNone/>
            </a:pPr>
            <a:r>
              <a:rPr lang="en-US" sz="3000" dirty="0">
                <a:solidFill>
                  <a:prstClr val="black">
                    <a:lumMod val="85000"/>
                    <a:lumOff val="15000"/>
                  </a:prstClr>
                </a:solidFill>
                <a:cs typeface="Segoe UI" panose="020B0502040204020203" pitchFamily="34" charset="0"/>
              </a:rPr>
              <a:t>Volleyball &amp; Swimming</a:t>
            </a:r>
          </a:p>
          <a:p>
            <a:pPr marL="0" lvl="0" indent="0">
              <a:lnSpc>
                <a:spcPct val="100000"/>
              </a:lnSpc>
              <a:spcAft>
                <a:spcPts val="2400"/>
              </a:spcAft>
              <a:buNone/>
            </a:pPr>
            <a:r>
              <a:rPr lang="en-US" sz="3000" dirty="0">
                <a:solidFill>
                  <a:prstClr val="black">
                    <a:lumMod val="85000"/>
                    <a:lumOff val="15000"/>
                  </a:prstClr>
                </a:solidFill>
                <a:cs typeface="Segoe UI" panose="020B0502040204020203" pitchFamily="34" charset="0"/>
              </a:rPr>
              <a:t>Pickleball &amp; Badminton</a:t>
            </a:r>
          </a:p>
          <a:p>
            <a:pPr marL="0" lvl="0" indent="0">
              <a:lnSpc>
                <a:spcPct val="100000"/>
              </a:lnSpc>
              <a:spcAft>
                <a:spcPts val="2400"/>
              </a:spcAft>
              <a:buNone/>
            </a:pPr>
            <a:r>
              <a:rPr lang="en-US" sz="3000" dirty="0">
                <a:solidFill>
                  <a:prstClr val="black">
                    <a:lumMod val="85000"/>
                    <a:lumOff val="15000"/>
                  </a:prstClr>
                </a:solidFill>
                <a:cs typeface="Segoe UI" panose="020B0502040204020203" pitchFamily="34" charset="0"/>
              </a:rPr>
              <a:t>Soccer &amp; Lacrosse</a:t>
            </a:r>
          </a:p>
          <a:p>
            <a:pPr marL="0" lvl="0" indent="0">
              <a:lnSpc>
                <a:spcPct val="100000"/>
              </a:lnSpc>
              <a:spcAft>
                <a:spcPts val="2400"/>
              </a:spcAft>
              <a:buNone/>
            </a:pPr>
            <a:r>
              <a:rPr lang="en-US" sz="3000" dirty="0">
                <a:solidFill>
                  <a:prstClr val="black">
                    <a:lumMod val="85000"/>
                    <a:lumOff val="15000"/>
                  </a:prstClr>
                </a:solidFill>
                <a:cs typeface="Segoe UI" panose="020B0502040204020203" pitchFamily="34" charset="0"/>
              </a:rPr>
              <a:t>Basketball &amp; Frisbee</a:t>
            </a:r>
          </a:p>
          <a:p>
            <a:pPr marL="0" lvl="0" indent="0">
              <a:lnSpc>
                <a:spcPct val="100000"/>
              </a:lnSpc>
              <a:spcAft>
                <a:spcPts val="2400"/>
              </a:spcAft>
              <a:buNone/>
            </a:pPr>
            <a:r>
              <a:rPr lang="en-US" sz="3000" dirty="0">
                <a:solidFill>
                  <a:prstClr val="black">
                    <a:lumMod val="85000"/>
                    <a:lumOff val="15000"/>
                  </a:prstClr>
                </a:solidFill>
                <a:cs typeface="Segoe UI" panose="020B0502040204020203" pitchFamily="34" charset="0"/>
              </a:rPr>
              <a:t>Kickball &amp; Floor Hockey</a:t>
            </a:r>
          </a:p>
        </p:txBody>
      </p:sp>
      <p:sp>
        <p:nvSpPr>
          <p:cNvPr id="7" name="Rectangle: Rounded Corners 6">
            <a:extLst>
              <a:ext uri="{FF2B5EF4-FFF2-40B4-BE49-F238E27FC236}">
                <a16:creationId xmlns:a16="http://schemas.microsoft.com/office/drawing/2014/main" id="{67E2D39B-E5BA-4353-811F-D83F9A05DF06}"/>
              </a:ext>
              <a:ext uri="{C183D7F6-B498-43B3-948B-1728B52AA6E4}">
                <adec:decorative xmlns:adec="http://schemas.microsoft.com/office/drawing/2017/decorative" val="1"/>
              </a:ext>
            </a:extLst>
          </p:cNvPr>
          <p:cNvSpPr/>
          <p:nvPr/>
        </p:nvSpPr>
        <p:spPr>
          <a:xfrm>
            <a:off x="7620854" y="2301110"/>
            <a:ext cx="3833906" cy="2611038"/>
          </a:xfrm>
          <a:prstGeom prst="roundRect">
            <a:avLst>
              <a:gd name="adj" fmla="val 50000"/>
            </a:avLst>
          </a:prstGeom>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descr="Basketball with solid fill">
            <a:extLst>
              <a:ext uri="{FF2B5EF4-FFF2-40B4-BE49-F238E27FC236}">
                <a16:creationId xmlns:a16="http://schemas.microsoft.com/office/drawing/2014/main" id="{CE5CBA09-FC7D-C7EF-D012-F3149D1B9D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76903" y="2545215"/>
            <a:ext cx="914400" cy="914400"/>
          </a:xfrm>
          <a:prstGeom prst="rect">
            <a:avLst/>
          </a:prstGeom>
        </p:spPr>
      </p:pic>
      <p:pic>
        <p:nvPicPr>
          <p:cNvPr id="8" name="Graphic 7" descr="Swimming outline">
            <a:extLst>
              <a:ext uri="{FF2B5EF4-FFF2-40B4-BE49-F238E27FC236}">
                <a16:creationId xmlns:a16="http://schemas.microsoft.com/office/drawing/2014/main" id="{485873E6-AD2D-4306-F630-6187CE852E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06427" y="2554970"/>
            <a:ext cx="914400" cy="914400"/>
          </a:xfrm>
          <a:prstGeom prst="rect">
            <a:avLst/>
          </a:prstGeom>
        </p:spPr>
      </p:pic>
      <p:pic>
        <p:nvPicPr>
          <p:cNvPr id="28" name="Graphic 27" descr="Tennis racket and ball with solid fill">
            <a:extLst>
              <a:ext uri="{FF2B5EF4-FFF2-40B4-BE49-F238E27FC236}">
                <a16:creationId xmlns:a16="http://schemas.microsoft.com/office/drawing/2014/main" id="{D1A3DEAC-AC50-058E-A982-7C3669F4CD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68876" y="3542226"/>
            <a:ext cx="1399112" cy="1399112"/>
          </a:xfrm>
          <a:prstGeom prst="rect">
            <a:avLst/>
          </a:prstGeom>
        </p:spPr>
      </p:pic>
      <p:pic>
        <p:nvPicPr>
          <p:cNvPr id="30" name="Graphic 29" descr="Ice hockey outline">
            <a:extLst>
              <a:ext uri="{FF2B5EF4-FFF2-40B4-BE49-F238E27FC236}">
                <a16:creationId xmlns:a16="http://schemas.microsoft.com/office/drawing/2014/main" id="{759DA099-DC47-045E-ABFB-3F91FA5FB9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2825" y="2395905"/>
            <a:ext cx="1399112" cy="1399112"/>
          </a:xfrm>
          <a:prstGeom prst="rect">
            <a:avLst/>
          </a:prstGeom>
        </p:spPr>
      </p:pic>
      <p:pic>
        <p:nvPicPr>
          <p:cNvPr id="32" name="Graphic 31" descr="Yoga outline">
            <a:extLst>
              <a:ext uri="{FF2B5EF4-FFF2-40B4-BE49-F238E27FC236}">
                <a16:creationId xmlns:a16="http://schemas.microsoft.com/office/drawing/2014/main" id="{39BF6CE7-6712-0720-599A-7D5A20B6739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32032" y="3358282"/>
            <a:ext cx="1399112" cy="1399112"/>
          </a:xfrm>
          <a:prstGeom prst="rect">
            <a:avLst/>
          </a:prstGeom>
        </p:spPr>
      </p:pic>
    </p:spTree>
    <p:extLst>
      <p:ext uri="{BB962C8B-B14F-4D97-AF65-F5344CB8AC3E}">
        <p14:creationId xmlns:p14="http://schemas.microsoft.com/office/powerpoint/2010/main" val="2621867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46EC-1FC7-4065-BC98-F8A55E539322}"/>
              </a:ext>
            </a:extLst>
          </p:cNvPr>
          <p:cNvSpPr>
            <a:spLocks noGrp="1"/>
          </p:cNvSpPr>
          <p:nvPr>
            <p:ph type="title"/>
          </p:nvPr>
        </p:nvSpPr>
        <p:spPr>
          <a:xfrm>
            <a:off x="678815" y="543707"/>
            <a:ext cx="3833906" cy="2278772"/>
          </a:xfrm>
        </p:spPr>
        <p:txBody>
          <a:bodyPr/>
          <a:lstStyle/>
          <a:p>
            <a:r>
              <a:rPr lang="en-US" dirty="0">
                <a:solidFill>
                  <a:schemeClr val="tx1"/>
                </a:solidFill>
              </a:rPr>
              <a:t>Grading</a:t>
            </a:r>
            <a:endParaRPr lang="en-US" dirty="0"/>
          </a:p>
        </p:txBody>
      </p:sp>
      <p:sp>
        <p:nvSpPr>
          <p:cNvPr id="7" name="Oval 6">
            <a:extLst>
              <a:ext uri="{FF2B5EF4-FFF2-40B4-BE49-F238E27FC236}">
                <a16:creationId xmlns:a16="http://schemas.microsoft.com/office/drawing/2014/main" id="{2819A5BD-5ED6-420D-9845-C32F17256764}"/>
              </a:ext>
              <a:ext uri="{C183D7F6-B498-43B3-948B-1728B52AA6E4}">
                <adec:decorative xmlns:adec="http://schemas.microsoft.com/office/drawing/2017/decorative" val="1"/>
              </a:ext>
            </a:extLst>
          </p:cNvPr>
          <p:cNvSpPr/>
          <p:nvPr/>
        </p:nvSpPr>
        <p:spPr>
          <a:xfrm>
            <a:off x="5611110" y="476753"/>
            <a:ext cx="468000" cy="46800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j-lt"/>
              <a:cs typeface="Segoe UI Semibold" panose="020B0702040204020203" pitchFamily="34" charset="0"/>
            </a:endParaRPr>
          </a:p>
        </p:txBody>
      </p:sp>
      <p:sp>
        <p:nvSpPr>
          <p:cNvPr id="9" name="Oval 8">
            <a:extLst>
              <a:ext uri="{FF2B5EF4-FFF2-40B4-BE49-F238E27FC236}">
                <a16:creationId xmlns:a16="http://schemas.microsoft.com/office/drawing/2014/main" id="{8D0D6914-3231-4EEA-BA0E-6EB9635E2C61}"/>
              </a:ext>
              <a:ext uri="{C183D7F6-B498-43B3-948B-1728B52AA6E4}">
                <adec:decorative xmlns:adec="http://schemas.microsoft.com/office/drawing/2017/decorative" val="1"/>
              </a:ext>
            </a:extLst>
          </p:cNvPr>
          <p:cNvSpPr/>
          <p:nvPr/>
        </p:nvSpPr>
        <p:spPr>
          <a:xfrm>
            <a:off x="5611110" y="1363789"/>
            <a:ext cx="468000" cy="46800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j-lt"/>
              <a:cs typeface="Segoe UI Semibold" panose="020B0702040204020203" pitchFamily="34" charset="0"/>
            </a:endParaRPr>
          </a:p>
        </p:txBody>
      </p:sp>
      <p:sp>
        <p:nvSpPr>
          <p:cNvPr id="11" name="Oval 10">
            <a:extLst>
              <a:ext uri="{FF2B5EF4-FFF2-40B4-BE49-F238E27FC236}">
                <a16:creationId xmlns:a16="http://schemas.microsoft.com/office/drawing/2014/main" id="{C3A7A1F3-DF16-4906-AB99-7271A62BD36F}"/>
              </a:ext>
              <a:ext uri="{C183D7F6-B498-43B3-948B-1728B52AA6E4}">
                <adec:decorative xmlns:adec="http://schemas.microsoft.com/office/drawing/2017/decorative" val="1"/>
              </a:ext>
            </a:extLst>
          </p:cNvPr>
          <p:cNvSpPr/>
          <p:nvPr/>
        </p:nvSpPr>
        <p:spPr>
          <a:xfrm>
            <a:off x="5611110" y="2233944"/>
            <a:ext cx="468000" cy="46800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j-lt"/>
              <a:cs typeface="Segoe UI Semibold" panose="020B0702040204020203" pitchFamily="34" charset="0"/>
            </a:endParaRPr>
          </a:p>
        </p:txBody>
      </p:sp>
      <p:sp>
        <p:nvSpPr>
          <p:cNvPr id="13" name="Oval 12">
            <a:extLst>
              <a:ext uri="{FF2B5EF4-FFF2-40B4-BE49-F238E27FC236}">
                <a16:creationId xmlns:a16="http://schemas.microsoft.com/office/drawing/2014/main" id="{22B39FAF-E8F3-4DC0-85F2-0F3005FA850A}"/>
              </a:ext>
              <a:ext uri="{C183D7F6-B498-43B3-948B-1728B52AA6E4}">
                <adec:decorative xmlns:adec="http://schemas.microsoft.com/office/drawing/2017/decorative" val="1"/>
              </a:ext>
            </a:extLst>
          </p:cNvPr>
          <p:cNvSpPr/>
          <p:nvPr/>
        </p:nvSpPr>
        <p:spPr>
          <a:xfrm>
            <a:off x="5611110" y="3111161"/>
            <a:ext cx="468000" cy="46800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j-lt"/>
              <a:cs typeface="Segoe UI Semibold" panose="020B0702040204020203" pitchFamily="34" charset="0"/>
            </a:endParaRPr>
          </a:p>
        </p:txBody>
      </p:sp>
      <p:sp>
        <p:nvSpPr>
          <p:cNvPr id="15" name="Oval 14">
            <a:extLst>
              <a:ext uri="{FF2B5EF4-FFF2-40B4-BE49-F238E27FC236}">
                <a16:creationId xmlns:a16="http://schemas.microsoft.com/office/drawing/2014/main" id="{FD075E26-5BF9-40ED-9945-45C65E2A447C}"/>
              </a:ext>
              <a:ext uri="{C183D7F6-B498-43B3-948B-1728B52AA6E4}">
                <adec:decorative xmlns:adec="http://schemas.microsoft.com/office/drawing/2017/decorative" val="1"/>
              </a:ext>
            </a:extLst>
          </p:cNvPr>
          <p:cNvSpPr/>
          <p:nvPr/>
        </p:nvSpPr>
        <p:spPr>
          <a:xfrm>
            <a:off x="5611110" y="3989006"/>
            <a:ext cx="468000" cy="46800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j-lt"/>
              <a:cs typeface="Segoe UI Semibold" panose="020B0702040204020203" pitchFamily="34" charset="0"/>
            </a:endParaRPr>
          </a:p>
        </p:txBody>
      </p:sp>
      <p:sp>
        <p:nvSpPr>
          <p:cNvPr id="17" name="Oval 16">
            <a:extLst>
              <a:ext uri="{FF2B5EF4-FFF2-40B4-BE49-F238E27FC236}">
                <a16:creationId xmlns:a16="http://schemas.microsoft.com/office/drawing/2014/main" id="{0DCD21D3-7FB6-4316-907B-8558B54F8706}"/>
              </a:ext>
              <a:ext uri="{C183D7F6-B498-43B3-948B-1728B52AA6E4}">
                <adec:decorative xmlns:adec="http://schemas.microsoft.com/office/drawing/2017/decorative" val="1"/>
              </a:ext>
            </a:extLst>
          </p:cNvPr>
          <p:cNvSpPr/>
          <p:nvPr/>
        </p:nvSpPr>
        <p:spPr>
          <a:xfrm>
            <a:off x="5611110" y="4878923"/>
            <a:ext cx="468000" cy="46800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j-lt"/>
              <a:cs typeface="Segoe UI Semibold" panose="020B0702040204020203" pitchFamily="34" charset="0"/>
            </a:endParaRPr>
          </a:p>
        </p:txBody>
      </p:sp>
      <p:sp>
        <p:nvSpPr>
          <p:cNvPr id="19" name="Oval 18">
            <a:extLst>
              <a:ext uri="{FF2B5EF4-FFF2-40B4-BE49-F238E27FC236}">
                <a16:creationId xmlns:a16="http://schemas.microsoft.com/office/drawing/2014/main" id="{0310B4FF-E37D-4C58-9094-B5F2AD6739E4}"/>
              </a:ext>
              <a:ext uri="{C183D7F6-B498-43B3-948B-1728B52AA6E4}">
                <adec:decorative xmlns:adec="http://schemas.microsoft.com/office/drawing/2017/decorative" val="1"/>
              </a:ext>
            </a:extLst>
          </p:cNvPr>
          <p:cNvSpPr/>
          <p:nvPr/>
        </p:nvSpPr>
        <p:spPr>
          <a:xfrm>
            <a:off x="5609607" y="5711200"/>
            <a:ext cx="468000" cy="46800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j-lt"/>
              <a:cs typeface="Segoe UI Semibold" panose="020B0702040204020203" pitchFamily="34" charset="0"/>
            </a:endParaRPr>
          </a:p>
        </p:txBody>
      </p:sp>
      <p:sp>
        <p:nvSpPr>
          <p:cNvPr id="3" name="Content Placeholder 2">
            <a:extLst>
              <a:ext uri="{FF2B5EF4-FFF2-40B4-BE49-F238E27FC236}">
                <a16:creationId xmlns:a16="http://schemas.microsoft.com/office/drawing/2014/main" id="{8A851964-E2BB-4A8E-95FD-73EF52089F1C}"/>
              </a:ext>
            </a:extLst>
          </p:cNvPr>
          <p:cNvSpPr>
            <a:spLocks noGrp="1"/>
          </p:cNvSpPr>
          <p:nvPr>
            <p:ph idx="1"/>
          </p:nvPr>
        </p:nvSpPr>
        <p:spPr/>
        <p:txBody>
          <a:bodyPr>
            <a:normAutofit/>
          </a:bodyPr>
          <a:lstStyle/>
          <a:p>
            <a:pPr marL="0" lvl="0" indent="0">
              <a:lnSpc>
                <a:spcPct val="100000"/>
              </a:lnSpc>
              <a:spcAft>
                <a:spcPts val="2400"/>
              </a:spcAft>
              <a:buNone/>
            </a:pPr>
            <a:r>
              <a:rPr kumimoji="0" lang="en-US" sz="1800" b="1" i="0" u="none" strike="noStrike" kern="1200" cap="none" spc="0" normalizeH="0" baseline="0" noProof="0" dirty="0">
                <a:ln>
                  <a:noFill/>
                </a:ln>
                <a:solidFill>
                  <a:srgbClr val="413324"/>
                </a:solidFill>
                <a:effectLst/>
                <a:uLnTx/>
                <a:uFillTx/>
                <a:latin typeface="Georgia Pro Semibold" panose="020B0604020202020204" pitchFamily="18" charset="0"/>
                <a:ea typeface="+mj-ea"/>
                <a:cs typeface="+mj-cs"/>
              </a:rPr>
              <a:t>Classroom Expectations/Grading</a:t>
            </a:r>
            <a:r>
              <a:rPr kumimoji="0" lang="en-US" sz="1800" b="0" i="0" u="none" strike="noStrike" kern="1200" cap="none" spc="0" normalizeH="0" baseline="0" noProof="0" dirty="0">
                <a:ln>
                  <a:noFill/>
                </a:ln>
                <a:solidFill>
                  <a:srgbClr val="413324"/>
                </a:solidFill>
                <a:effectLst/>
                <a:uLnTx/>
                <a:uFillTx/>
                <a:latin typeface="Georgia Pro Semibold" panose="020B0604020202020204" pitchFamily="18" charset="0"/>
                <a:ea typeface="+mj-ea"/>
                <a:cs typeface="+mj-cs"/>
              </a:rPr>
              <a:t>: Your child is required to dress out in a school approved PE uniform. Wearing your PE uniform for class gives your child 5 points out of 10(each class period). The other 5 points are based on their completion of the daily lesson.</a:t>
            </a:r>
            <a:br>
              <a:rPr kumimoji="0" lang="en-US" sz="1800" b="0" i="0" u="none" strike="noStrike" kern="1200" cap="none" spc="0" normalizeH="0" baseline="0" noProof="0" dirty="0">
                <a:ln>
                  <a:noFill/>
                </a:ln>
                <a:solidFill>
                  <a:srgbClr val="413324"/>
                </a:solidFill>
                <a:effectLst/>
                <a:uLnTx/>
                <a:uFillTx/>
                <a:latin typeface="Georgia Pro Semibold" panose="020B0604020202020204" pitchFamily="18" charset="0"/>
                <a:ea typeface="+mj-ea"/>
                <a:cs typeface="+mj-cs"/>
              </a:rPr>
            </a:br>
            <a:br>
              <a:rPr kumimoji="0" lang="en-US" sz="1800" b="0" i="0" u="none" strike="noStrike" kern="1200" cap="none" spc="0" normalizeH="0" baseline="0" noProof="0" dirty="0">
                <a:ln>
                  <a:noFill/>
                </a:ln>
                <a:solidFill>
                  <a:srgbClr val="413324"/>
                </a:solidFill>
                <a:effectLst/>
                <a:uLnTx/>
                <a:uFillTx/>
                <a:latin typeface="Georgia Pro Semibold" panose="020B0604020202020204" pitchFamily="18" charset="0"/>
                <a:ea typeface="+mj-ea"/>
                <a:cs typeface="+mj-cs"/>
              </a:rPr>
            </a:br>
            <a:r>
              <a:rPr kumimoji="0" lang="en-US" sz="1800" b="0" i="0" u="none" strike="noStrike" kern="1200" cap="none" spc="0" normalizeH="0" baseline="0" noProof="0" dirty="0">
                <a:ln>
                  <a:noFill/>
                </a:ln>
                <a:solidFill>
                  <a:srgbClr val="413324"/>
                </a:solidFill>
                <a:effectLst/>
                <a:uLnTx/>
                <a:uFillTx/>
                <a:latin typeface="Georgia Pro Semibold" panose="020B0604020202020204" pitchFamily="18" charset="0"/>
                <a:ea typeface="+mj-ea"/>
                <a:cs typeface="+mj-cs"/>
              </a:rPr>
              <a:t> Your child is graded on(other 5 points) their effort and attitude and not necessarily their performance. My students all have different physical ability levels. If your child gives themselves and me their best practices, effort, and positive attitude he/she will do fantastic in my classroom. </a:t>
            </a:r>
            <a:br>
              <a:rPr kumimoji="0" lang="en-US" sz="1800" b="0" i="0" u="none" strike="noStrike" kern="1200" cap="none" spc="0" normalizeH="0" baseline="0" noProof="0" dirty="0">
                <a:ln>
                  <a:noFill/>
                </a:ln>
                <a:solidFill>
                  <a:srgbClr val="413324"/>
                </a:solidFill>
                <a:effectLst/>
                <a:uLnTx/>
                <a:uFillTx/>
                <a:latin typeface="Georgia Pro Semibold" panose="020B0604020202020204" pitchFamily="18" charset="0"/>
                <a:ea typeface="+mj-ea"/>
                <a:cs typeface="+mj-cs"/>
              </a:rPr>
            </a:br>
            <a:br>
              <a:rPr kumimoji="0" lang="en-US" sz="1800" b="0" i="0" u="none" strike="noStrike" kern="1200" cap="none" spc="0" normalizeH="0" baseline="0" noProof="0" dirty="0">
                <a:ln>
                  <a:noFill/>
                </a:ln>
                <a:solidFill>
                  <a:srgbClr val="413324"/>
                </a:solidFill>
                <a:effectLst/>
                <a:uLnTx/>
                <a:uFillTx/>
                <a:latin typeface="Georgia Pro Semibold" panose="020B0604020202020204" pitchFamily="18" charset="0"/>
                <a:ea typeface="+mj-ea"/>
                <a:cs typeface="+mj-cs"/>
              </a:rPr>
            </a:br>
            <a:r>
              <a:rPr kumimoji="0" lang="en-US" sz="1800" b="0" i="0" u="none" strike="noStrike" kern="1200" cap="none" spc="0" normalizeH="0" baseline="0" noProof="0" dirty="0">
                <a:ln>
                  <a:noFill/>
                </a:ln>
                <a:solidFill>
                  <a:srgbClr val="413324"/>
                </a:solidFill>
                <a:effectLst/>
                <a:uLnTx/>
                <a:uFillTx/>
                <a:latin typeface="Georgia Pro Semibold" panose="020B0604020202020204" pitchFamily="18" charset="0"/>
                <a:ea typeface="+mj-ea"/>
                <a:cs typeface="+mj-cs"/>
              </a:rPr>
              <a:t>My goal is for ALL STUDENTS to find a LOVE for physical fitness/exercise. Physical fitness needs to be apart of our daily lives. I’m focused on developing lifelong physical fitness learners</a:t>
            </a:r>
            <a:endParaRPr lang="en-US" sz="1800" dirty="0">
              <a:solidFill>
                <a:prstClr val="black"/>
              </a:solidFill>
              <a:latin typeface="Georgia Pro Semibold" panose="020B0604020202020204" pitchFamily="18" charset="0"/>
            </a:endParaRPr>
          </a:p>
        </p:txBody>
      </p:sp>
      <p:pic>
        <p:nvPicPr>
          <p:cNvPr id="6" name="Graphic 5" descr="Run outline">
            <a:extLst>
              <a:ext uri="{FF2B5EF4-FFF2-40B4-BE49-F238E27FC236}">
                <a16:creationId xmlns:a16="http://schemas.microsoft.com/office/drawing/2014/main" id="{D1B0B65C-580F-16FE-02F4-B3DF3365D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4771" y="1982740"/>
            <a:ext cx="914400" cy="914400"/>
          </a:xfrm>
          <a:prstGeom prst="rect">
            <a:avLst/>
          </a:prstGeom>
        </p:spPr>
      </p:pic>
      <p:pic>
        <p:nvPicPr>
          <p:cNvPr id="23" name="Graphic 22" descr="Clipboard Partially Crossed outline">
            <a:extLst>
              <a:ext uri="{FF2B5EF4-FFF2-40B4-BE49-F238E27FC236}">
                <a16:creationId xmlns:a16="http://schemas.microsoft.com/office/drawing/2014/main" id="{55BFCD93-5C14-AF68-4D61-1274BEF6F4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40733" y="1908079"/>
            <a:ext cx="914400" cy="914400"/>
          </a:xfrm>
          <a:prstGeom prst="rect">
            <a:avLst/>
          </a:prstGeom>
        </p:spPr>
      </p:pic>
    </p:spTree>
    <p:extLst>
      <p:ext uri="{BB962C8B-B14F-4D97-AF65-F5344CB8AC3E}">
        <p14:creationId xmlns:p14="http://schemas.microsoft.com/office/powerpoint/2010/main" val="3210347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859B8-20D7-4327-B945-9DB34BBA1DF7}"/>
              </a:ext>
            </a:extLst>
          </p:cNvPr>
          <p:cNvSpPr>
            <a:spLocks noGrp="1"/>
          </p:cNvSpPr>
          <p:nvPr>
            <p:ph type="title"/>
          </p:nvPr>
        </p:nvSpPr>
        <p:spPr bwMode="ltGray"/>
        <p:txBody>
          <a:bodyPr/>
          <a:lstStyle/>
          <a:p>
            <a:r>
              <a:rPr lang="en-US" dirty="0"/>
              <a:t>PE SCHEDULE</a:t>
            </a:r>
          </a:p>
        </p:txBody>
      </p:sp>
      <p:sp>
        <p:nvSpPr>
          <p:cNvPr id="6" name="Oval 5">
            <a:extLst>
              <a:ext uri="{FF2B5EF4-FFF2-40B4-BE49-F238E27FC236}">
                <a16:creationId xmlns:a16="http://schemas.microsoft.com/office/drawing/2014/main" id="{EBE5B2B2-0684-4BD8-9A66-EEE670977AEB}"/>
              </a:ext>
              <a:ext uri="{C183D7F6-B498-43B3-948B-1728B52AA6E4}">
                <adec:decorative xmlns:adec="http://schemas.microsoft.com/office/drawing/2017/decorative" val="1"/>
              </a:ext>
            </a:extLst>
          </p:cNvPr>
          <p:cNvSpPr/>
          <p:nvPr/>
        </p:nvSpPr>
        <p:spPr>
          <a:xfrm>
            <a:off x="2182367" y="1825836"/>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D142DF4-4EE3-4660-9BDC-D1E1707D98BC}"/>
              </a:ext>
            </a:extLst>
          </p:cNvPr>
          <p:cNvSpPr txBox="1"/>
          <p:nvPr/>
        </p:nvSpPr>
        <p:spPr>
          <a:xfrm>
            <a:off x="2249679" y="1855939"/>
            <a:ext cx="333375" cy="400110"/>
          </a:xfrm>
          <a:prstGeom prst="rect">
            <a:avLst/>
          </a:prstGeom>
          <a:noFill/>
        </p:spPr>
        <p:txBody>
          <a:bodyPr wrap="square" rtlCol="0">
            <a:spAutoFit/>
          </a:bodyPr>
          <a:lstStyle/>
          <a:p>
            <a:r>
              <a:rPr lang="en-US" sz="2000" dirty="0">
                <a:solidFill>
                  <a:schemeClr val="bg1"/>
                </a:solidFill>
              </a:rPr>
              <a:t>1</a:t>
            </a:r>
          </a:p>
        </p:txBody>
      </p:sp>
      <p:sp>
        <p:nvSpPr>
          <p:cNvPr id="3" name="Content Placeholder 2">
            <a:extLst>
              <a:ext uri="{FF2B5EF4-FFF2-40B4-BE49-F238E27FC236}">
                <a16:creationId xmlns:a16="http://schemas.microsoft.com/office/drawing/2014/main" id="{07861C65-5310-42F3-BA62-63E7E01D96D2}"/>
              </a:ext>
            </a:extLst>
          </p:cNvPr>
          <p:cNvSpPr>
            <a:spLocks noGrp="1"/>
          </p:cNvSpPr>
          <p:nvPr>
            <p:ph sz="quarter" idx="13"/>
          </p:nvPr>
        </p:nvSpPr>
        <p:spPr/>
        <p:txBody>
          <a:bodyPr>
            <a:noAutofit/>
          </a:bodyPr>
          <a:lstStyle/>
          <a:p>
            <a:pPr marL="0" lvl="0" indent="0" algn="ctr">
              <a:buNone/>
            </a:pPr>
            <a:r>
              <a:rPr lang="en-US" sz="2400" dirty="0"/>
              <a:t>I will see your child either twice/three times according to the schedule</a:t>
            </a:r>
          </a:p>
          <a:p>
            <a:pPr marL="0" lvl="0" indent="0" algn="ctr">
              <a:buNone/>
            </a:pPr>
            <a:endParaRPr lang="en-US" sz="2400" dirty="0"/>
          </a:p>
          <a:p>
            <a:pPr marL="0" indent="0" algn="ctr">
              <a:buNone/>
            </a:pPr>
            <a:endParaRPr lang="en-US" sz="2400" dirty="0"/>
          </a:p>
        </p:txBody>
      </p:sp>
      <p:sp>
        <p:nvSpPr>
          <p:cNvPr id="7" name="Oval 6">
            <a:extLst>
              <a:ext uri="{FF2B5EF4-FFF2-40B4-BE49-F238E27FC236}">
                <a16:creationId xmlns:a16="http://schemas.microsoft.com/office/drawing/2014/main" id="{498F9BDC-F173-4590-A94B-9747D4716722}"/>
              </a:ext>
              <a:ext uri="{C183D7F6-B498-43B3-948B-1728B52AA6E4}">
                <adec:decorative xmlns:adec="http://schemas.microsoft.com/office/drawing/2017/decorative" val="1"/>
              </a:ext>
            </a:extLst>
          </p:cNvPr>
          <p:cNvSpPr/>
          <p:nvPr/>
        </p:nvSpPr>
        <p:spPr>
          <a:xfrm>
            <a:off x="5855273" y="1825836"/>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9124239-D4DF-4D00-AF5F-B08E7F4284D0}"/>
              </a:ext>
            </a:extLst>
          </p:cNvPr>
          <p:cNvSpPr txBox="1"/>
          <p:nvPr/>
        </p:nvSpPr>
        <p:spPr>
          <a:xfrm>
            <a:off x="5928910" y="1855939"/>
            <a:ext cx="333375" cy="400110"/>
          </a:xfrm>
          <a:prstGeom prst="rect">
            <a:avLst/>
          </a:prstGeom>
          <a:noFill/>
        </p:spPr>
        <p:txBody>
          <a:bodyPr wrap="square" rtlCol="0">
            <a:spAutoFit/>
          </a:bodyPr>
          <a:lstStyle/>
          <a:p>
            <a:r>
              <a:rPr lang="en-US" sz="2000" dirty="0">
                <a:solidFill>
                  <a:schemeClr val="bg1"/>
                </a:solidFill>
              </a:rPr>
              <a:t>2</a:t>
            </a:r>
          </a:p>
        </p:txBody>
      </p:sp>
      <p:sp>
        <p:nvSpPr>
          <p:cNvPr id="4" name="Content Placeholder 3">
            <a:extLst>
              <a:ext uri="{FF2B5EF4-FFF2-40B4-BE49-F238E27FC236}">
                <a16:creationId xmlns:a16="http://schemas.microsoft.com/office/drawing/2014/main" id="{BE3B3829-6AFB-41B3-A1B4-EF5B1CE00020}"/>
              </a:ext>
            </a:extLst>
          </p:cNvPr>
          <p:cNvSpPr>
            <a:spLocks noGrp="1"/>
          </p:cNvSpPr>
          <p:nvPr>
            <p:ph sz="quarter" idx="14"/>
          </p:nvPr>
        </p:nvSpPr>
        <p:spPr>
          <a:xfrm>
            <a:off x="4421999" y="2443527"/>
            <a:ext cx="3348000" cy="1260000"/>
          </a:xfrm>
        </p:spPr>
        <p:txBody>
          <a:bodyPr>
            <a:noAutofit/>
          </a:bodyPr>
          <a:lstStyle/>
          <a:p>
            <a:pPr marL="0" lvl="0" indent="0" algn="ctr">
              <a:buNone/>
            </a:pPr>
            <a:r>
              <a:rPr lang="en-US" sz="2400" dirty="0"/>
              <a:t>We will focus on testing components muscular strength, cardiovascular endurance, and flexibility. </a:t>
            </a:r>
          </a:p>
          <a:p>
            <a:pPr marL="0" indent="0" algn="ctr">
              <a:buNone/>
            </a:pPr>
            <a:endParaRPr lang="en-US" sz="2400" dirty="0"/>
          </a:p>
        </p:txBody>
      </p:sp>
      <p:sp>
        <p:nvSpPr>
          <p:cNvPr id="8" name="Oval 7">
            <a:extLst>
              <a:ext uri="{FF2B5EF4-FFF2-40B4-BE49-F238E27FC236}">
                <a16:creationId xmlns:a16="http://schemas.microsoft.com/office/drawing/2014/main" id="{637BAB53-DA38-4DD5-9A3E-8152A042F2D9}"/>
              </a:ext>
              <a:ext uri="{C183D7F6-B498-43B3-948B-1728B52AA6E4}">
                <adec:decorative xmlns:adec="http://schemas.microsoft.com/office/drawing/2017/decorative" val="1"/>
              </a:ext>
            </a:extLst>
          </p:cNvPr>
          <p:cNvSpPr/>
          <p:nvPr/>
        </p:nvSpPr>
        <p:spPr>
          <a:xfrm>
            <a:off x="9520046" y="1825836"/>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B4695A3-1853-4E49-84FD-FE5CBABEF961}"/>
              </a:ext>
            </a:extLst>
          </p:cNvPr>
          <p:cNvSpPr txBox="1"/>
          <p:nvPr/>
        </p:nvSpPr>
        <p:spPr>
          <a:xfrm>
            <a:off x="9587358" y="1855939"/>
            <a:ext cx="333375" cy="400110"/>
          </a:xfrm>
          <a:prstGeom prst="rect">
            <a:avLst/>
          </a:prstGeom>
          <a:noFill/>
        </p:spPr>
        <p:txBody>
          <a:bodyPr wrap="square" rtlCol="0">
            <a:spAutoFit/>
          </a:bodyPr>
          <a:lstStyle/>
          <a:p>
            <a:r>
              <a:rPr lang="en-US" sz="2000" dirty="0">
                <a:solidFill>
                  <a:schemeClr val="bg1"/>
                </a:solidFill>
              </a:rPr>
              <a:t>3</a:t>
            </a:r>
          </a:p>
        </p:txBody>
      </p:sp>
      <p:sp>
        <p:nvSpPr>
          <p:cNvPr id="5" name="Content Placeholder 4">
            <a:extLst>
              <a:ext uri="{FF2B5EF4-FFF2-40B4-BE49-F238E27FC236}">
                <a16:creationId xmlns:a16="http://schemas.microsoft.com/office/drawing/2014/main" id="{8E1F8476-CA40-4F5D-BFDF-703563EA67EC}"/>
              </a:ext>
            </a:extLst>
          </p:cNvPr>
          <p:cNvSpPr>
            <a:spLocks noGrp="1"/>
          </p:cNvSpPr>
          <p:nvPr>
            <p:ph sz="quarter" idx="15"/>
          </p:nvPr>
        </p:nvSpPr>
        <p:spPr>
          <a:xfrm>
            <a:off x="7685590" y="2443527"/>
            <a:ext cx="3993266" cy="2291676"/>
          </a:xfrm>
        </p:spPr>
        <p:txBody>
          <a:bodyPr>
            <a:noAutofit/>
          </a:bodyPr>
          <a:lstStyle/>
          <a:p>
            <a:pPr marL="0" lvl="0" indent="0" algn="ctr">
              <a:buNone/>
            </a:pPr>
            <a:r>
              <a:rPr lang="en-US" sz="2400" dirty="0"/>
              <a:t>We will text every six weeks. Your child is expected to show growth each testing cycle</a:t>
            </a:r>
          </a:p>
          <a:p>
            <a:pPr marL="0" indent="0" algn="ctr">
              <a:buNone/>
            </a:pPr>
            <a:endParaRPr lang="en-US" sz="2400" dirty="0"/>
          </a:p>
        </p:txBody>
      </p:sp>
      <p:sp>
        <p:nvSpPr>
          <p:cNvPr id="12" name="Slide Number Placeholder 11">
            <a:extLst>
              <a:ext uri="{FF2B5EF4-FFF2-40B4-BE49-F238E27FC236}">
                <a16:creationId xmlns:a16="http://schemas.microsoft.com/office/drawing/2014/main" id="{1DAC7997-6C29-4070-B4EB-6A172CDBCBDE}"/>
              </a:ext>
            </a:extLst>
          </p:cNvPr>
          <p:cNvSpPr>
            <a:spLocks noGrp="1"/>
          </p:cNvSpPr>
          <p:nvPr>
            <p:ph type="sldNum" sz="quarter" idx="12"/>
          </p:nvPr>
        </p:nvSpPr>
        <p:spPr/>
        <p:txBody>
          <a:bodyPr/>
          <a:lstStyle/>
          <a:p>
            <a:fld id="{7AAC19ED-7CFA-4AF2-BE7E-6017F4B12C94}" type="slidenum">
              <a:rPr lang="en-US" smtClean="0"/>
              <a:pPr/>
              <a:t>5</a:t>
            </a:fld>
            <a:endParaRPr lang="en-US" dirty="0"/>
          </a:p>
        </p:txBody>
      </p:sp>
    </p:spTree>
    <p:extLst>
      <p:ext uri="{BB962C8B-B14F-4D97-AF65-F5344CB8AC3E}">
        <p14:creationId xmlns:p14="http://schemas.microsoft.com/office/powerpoint/2010/main" val="371680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9061B-93AF-4A3E-9D95-D1F4A2B92571}"/>
              </a:ext>
            </a:extLst>
          </p:cNvPr>
          <p:cNvSpPr>
            <a:spLocks noGrp="1"/>
          </p:cNvSpPr>
          <p:nvPr>
            <p:ph type="title"/>
          </p:nvPr>
        </p:nvSpPr>
        <p:spPr/>
        <p:txBody>
          <a:bodyPr>
            <a:normAutofit fontScale="90000"/>
          </a:bodyPr>
          <a:lstStyle/>
          <a:p>
            <a:pPr algn="l"/>
            <a:r>
              <a:rPr lang="en-US" dirty="0"/>
              <a:t>Classroom Expectations</a:t>
            </a:r>
          </a:p>
        </p:txBody>
      </p:sp>
      <p:sp>
        <p:nvSpPr>
          <p:cNvPr id="4" name="Rectangle: Rounded Corners 3">
            <a:extLst>
              <a:ext uri="{FF2B5EF4-FFF2-40B4-BE49-F238E27FC236}">
                <a16:creationId xmlns:a16="http://schemas.microsoft.com/office/drawing/2014/main" id="{4C055D10-5B53-4AB5-B108-CAEA2CCD74CE}"/>
              </a:ext>
              <a:ext uri="{C183D7F6-B498-43B3-948B-1728B52AA6E4}">
                <adec:decorative xmlns:adec="http://schemas.microsoft.com/office/drawing/2017/decorative" val="1"/>
              </a:ext>
            </a:extLst>
          </p:cNvPr>
          <p:cNvSpPr/>
          <p:nvPr/>
        </p:nvSpPr>
        <p:spPr>
          <a:xfrm rot="5400000">
            <a:off x="465544" y="2123481"/>
            <a:ext cx="3833906" cy="2611038"/>
          </a:xfrm>
          <a:prstGeom prst="roundRect">
            <a:avLst>
              <a:gd name="adj" fmla="val 50000"/>
            </a:avLst>
          </a:prstGeom>
          <a:solidFill>
            <a:schemeClr val="bg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D8050939-D8BA-4932-A12D-76E1C8DB041B}"/>
              </a:ext>
              <a:ext uri="{C183D7F6-B498-43B3-948B-1728B52AA6E4}">
                <adec:decorative xmlns:adec="http://schemas.microsoft.com/office/drawing/2017/decorative" val="1"/>
              </a:ext>
            </a:extLst>
          </p:cNvPr>
          <p:cNvSpPr/>
          <p:nvPr/>
        </p:nvSpPr>
        <p:spPr>
          <a:xfrm>
            <a:off x="6421224" y="1756455"/>
            <a:ext cx="468000" cy="46800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j-lt"/>
              <a:cs typeface="Segoe UI Semibold" panose="020B0702040204020203" pitchFamily="34" charset="0"/>
            </a:endParaRPr>
          </a:p>
        </p:txBody>
      </p:sp>
      <p:sp>
        <p:nvSpPr>
          <p:cNvPr id="9" name="TextBox 8" descr="decorative element">
            <a:extLst>
              <a:ext uri="{FF2B5EF4-FFF2-40B4-BE49-F238E27FC236}">
                <a16:creationId xmlns:a16="http://schemas.microsoft.com/office/drawing/2014/main" id="{203CBBBF-0B81-4DFD-BF97-EB2A57EFB9A8}"/>
              </a:ext>
            </a:extLst>
          </p:cNvPr>
          <p:cNvSpPr txBox="1"/>
          <p:nvPr/>
        </p:nvSpPr>
        <p:spPr>
          <a:xfrm>
            <a:off x="6487708" y="1779754"/>
            <a:ext cx="333375" cy="400110"/>
          </a:xfrm>
          <a:prstGeom prst="rect">
            <a:avLst/>
          </a:prstGeom>
          <a:noFill/>
        </p:spPr>
        <p:txBody>
          <a:bodyPr wrap="square" rtlCol="0">
            <a:spAutoFit/>
          </a:bodyPr>
          <a:lstStyle/>
          <a:p>
            <a:r>
              <a:rPr lang="en-US" sz="2000" dirty="0">
                <a:solidFill>
                  <a:schemeClr val="bg1"/>
                </a:solidFill>
                <a:latin typeface="+mj-lt"/>
                <a:cs typeface="Segoe UI Semibold" panose="020B0702040204020203" pitchFamily="34" charset="0"/>
              </a:rPr>
              <a:t>1</a:t>
            </a:r>
          </a:p>
        </p:txBody>
      </p:sp>
      <p:sp>
        <p:nvSpPr>
          <p:cNvPr id="10" name="Oval 9">
            <a:extLst>
              <a:ext uri="{FF2B5EF4-FFF2-40B4-BE49-F238E27FC236}">
                <a16:creationId xmlns:a16="http://schemas.microsoft.com/office/drawing/2014/main" id="{9CA05C8E-8DB2-4A35-8654-BC76A6BEFD57}"/>
              </a:ext>
              <a:ext uri="{C183D7F6-B498-43B3-948B-1728B52AA6E4}">
                <adec:decorative xmlns:adec="http://schemas.microsoft.com/office/drawing/2017/decorative" val="1"/>
              </a:ext>
            </a:extLst>
          </p:cNvPr>
          <p:cNvSpPr/>
          <p:nvPr/>
        </p:nvSpPr>
        <p:spPr>
          <a:xfrm>
            <a:off x="6421224" y="2487916"/>
            <a:ext cx="468000" cy="46800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j-lt"/>
              <a:cs typeface="Segoe UI Semibold" panose="020B0702040204020203" pitchFamily="34" charset="0"/>
            </a:endParaRPr>
          </a:p>
        </p:txBody>
      </p:sp>
      <p:sp>
        <p:nvSpPr>
          <p:cNvPr id="11" name="TextBox 10" descr="decorative element">
            <a:extLst>
              <a:ext uri="{FF2B5EF4-FFF2-40B4-BE49-F238E27FC236}">
                <a16:creationId xmlns:a16="http://schemas.microsoft.com/office/drawing/2014/main" id="{4EF9D577-2886-4CDA-B921-E2B2C3ACB335}"/>
              </a:ext>
            </a:extLst>
          </p:cNvPr>
          <p:cNvSpPr txBox="1"/>
          <p:nvPr/>
        </p:nvSpPr>
        <p:spPr>
          <a:xfrm>
            <a:off x="6497966" y="2511215"/>
            <a:ext cx="333375" cy="400110"/>
          </a:xfrm>
          <a:prstGeom prst="rect">
            <a:avLst/>
          </a:prstGeom>
          <a:noFill/>
        </p:spPr>
        <p:txBody>
          <a:bodyPr wrap="square" rtlCol="0">
            <a:spAutoFit/>
          </a:bodyPr>
          <a:lstStyle/>
          <a:p>
            <a:r>
              <a:rPr lang="en-US" sz="2000" dirty="0">
                <a:solidFill>
                  <a:schemeClr val="bg1"/>
                </a:solidFill>
                <a:latin typeface="+mj-lt"/>
                <a:cs typeface="Segoe UI Semibold" panose="020B0702040204020203" pitchFamily="34" charset="0"/>
              </a:rPr>
              <a:t>2</a:t>
            </a:r>
          </a:p>
        </p:txBody>
      </p:sp>
      <p:sp>
        <p:nvSpPr>
          <p:cNvPr id="12" name="Oval 11">
            <a:extLst>
              <a:ext uri="{FF2B5EF4-FFF2-40B4-BE49-F238E27FC236}">
                <a16:creationId xmlns:a16="http://schemas.microsoft.com/office/drawing/2014/main" id="{F7479838-5C1C-498A-A57F-23C902B640D6}"/>
              </a:ext>
              <a:ext uri="{C183D7F6-B498-43B3-948B-1728B52AA6E4}">
                <adec:decorative xmlns:adec="http://schemas.microsoft.com/office/drawing/2017/decorative" val="1"/>
              </a:ext>
            </a:extLst>
          </p:cNvPr>
          <p:cNvSpPr/>
          <p:nvPr/>
        </p:nvSpPr>
        <p:spPr>
          <a:xfrm>
            <a:off x="6421224" y="3196146"/>
            <a:ext cx="468000" cy="46800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j-lt"/>
              <a:cs typeface="Segoe UI Semibold" panose="020B0702040204020203" pitchFamily="34" charset="0"/>
            </a:endParaRPr>
          </a:p>
        </p:txBody>
      </p:sp>
      <p:sp>
        <p:nvSpPr>
          <p:cNvPr id="13" name="TextBox 12" descr="decorative element">
            <a:extLst>
              <a:ext uri="{FF2B5EF4-FFF2-40B4-BE49-F238E27FC236}">
                <a16:creationId xmlns:a16="http://schemas.microsoft.com/office/drawing/2014/main" id="{4F0FB908-D139-41C0-A768-4CC591531971}"/>
              </a:ext>
            </a:extLst>
          </p:cNvPr>
          <p:cNvSpPr txBox="1"/>
          <p:nvPr/>
        </p:nvSpPr>
        <p:spPr>
          <a:xfrm>
            <a:off x="6497966" y="3228237"/>
            <a:ext cx="333375" cy="400110"/>
          </a:xfrm>
          <a:prstGeom prst="rect">
            <a:avLst/>
          </a:prstGeom>
          <a:noFill/>
        </p:spPr>
        <p:txBody>
          <a:bodyPr wrap="square" rtlCol="0">
            <a:spAutoFit/>
          </a:bodyPr>
          <a:lstStyle/>
          <a:p>
            <a:r>
              <a:rPr lang="en-US" sz="2000" dirty="0">
                <a:solidFill>
                  <a:schemeClr val="bg1"/>
                </a:solidFill>
                <a:latin typeface="+mj-lt"/>
                <a:cs typeface="Segoe UI Semibold" panose="020B0702040204020203" pitchFamily="34" charset="0"/>
              </a:rPr>
              <a:t>3</a:t>
            </a:r>
          </a:p>
        </p:txBody>
      </p:sp>
      <p:sp>
        <p:nvSpPr>
          <p:cNvPr id="14" name="Oval 13">
            <a:extLst>
              <a:ext uri="{FF2B5EF4-FFF2-40B4-BE49-F238E27FC236}">
                <a16:creationId xmlns:a16="http://schemas.microsoft.com/office/drawing/2014/main" id="{6B6CE282-77A8-4C84-93B8-1246EED129F5}"/>
              </a:ext>
              <a:ext uri="{C183D7F6-B498-43B3-948B-1728B52AA6E4}">
                <adec:decorative xmlns:adec="http://schemas.microsoft.com/office/drawing/2017/decorative" val="1"/>
              </a:ext>
            </a:extLst>
          </p:cNvPr>
          <p:cNvSpPr/>
          <p:nvPr/>
        </p:nvSpPr>
        <p:spPr>
          <a:xfrm>
            <a:off x="6421224" y="3924138"/>
            <a:ext cx="468000" cy="46800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j-lt"/>
              <a:cs typeface="Segoe UI Semibold" panose="020B0702040204020203" pitchFamily="34" charset="0"/>
            </a:endParaRPr>
          </a:p>
        </p:txBody>
      </p:sp>
      <p:sp>
        <p:nvSpPr>
          <p:cNvPr id="15" name="TextBox 14" descr="decorative element">
            <a:extLst>
              <a:ext uri="{FF2B5EF4-FFF2-40B4-BE49-F238E27FC236}">
                <a16:creationId xmlns:a16="http://schemas.microsoft.com/office/drawing/2014/main" id="{C2B65381-12B7-4DB7-B5B0-5CF6293348B5}"/>
              </a:ext>
            </a:extLst>
          </p:cNvPr>
          <p:cNvSpPr txBox="1"/>
          <p:nvPr/>
        </p:nvSpPr>
        <p:spPr>
          <a:xfrm>
            <a:off x="6489174" y="3947437"/>
            <a:ext cx="333375" cy="400110"/>
          </a:xfrm>
          <a:prstGeom prst="rect">
            <a:avLst/>
          </a:prstGeom>
          <a:noFill/>
        </p:spPr>
        <p:txBody>
          <a:bodyPr wrap="square" rtlCol="0">
            <a:spAutoFit/>
          </a:bodyPr>
          <a:lstStyle/>
          <a:p>
            <a:r>
              <a:rPr lang="en-US" sz="2000" dirty="0">
                <a:solidFill>
                  <a:schemeClr val="bg1"/>
                </a:solidFill>
                <a:latin typeface="+mj-lt"/>
                <a:cs typeface="Segoe UI Semibold" panose="020B0702040204020203" pitchFamily="34" charset="0"/>
              </a:rPr>
              <a:t>4</a:t>
            </a:r>
          </a:p>
        </p:txBody>
      </p:sp>
      <p:sp>
        <p:nvSpPr>
          <p:cNvPr id="16" name="Oval 15">
            <a:extLst>
              <a:ext uri="{FF2B5EF4-FFF2-40B4-BE49-F238E27FC236}">
                <a16:creationId xmlns:a16="http://schemas.microsoft.com/office/drawing/2014/main" id="{26D6078F-F5C0-4700-84EC-89FE50E35271}"/>
              </a:ext>
              <a:ext uri="{C183D7F6-B498-43B3-948B-1728B52AA6E4}">
                <adec:decorative xmlns:adec="http://schemas.microsoft.com/office/drawing/2017/decorative" val="1"/>
              </a:ext>
            </a:extLst>
          </p:cNvPr>
          <p:cNvSpPr/>
          <p:nvPr/>
        </p:nvSpPr>
        <p:spPr>
          <a:xfrm>
            <a:off x="6421224" y="4646408"/>
            <a:ext cx="468000" cy="46800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j-lt"/>
              <a:cs typeface="Segoe UI Semibold" panose="020B0702040204020203" pitchFamily="34" charset="0"/>
            </a:endParaRPr>
          </a:p>
        </p:txBody>
      </p:sp>
      <p:sp>
        <p:nvSpPr>
          <p:cNvPr id="17" name="TextBox 16" descr="decorative element">
            <a:extLst>
              <a:ext uri="{FF2B5EF4-FFF2-40B4-BE49-F238E27FC236}">
                <a16:creationId xmlns:a16="http://schemas.microsoft.com/office/drawing/2014/main" id="{2160777B-9AE2-48D8-A288-45695679DCD0}"/>
              </a:ext>
            </a:extLst>
          </p:cNvPr>
          <p:cNvSpPr txBox="1"/>
          <p:nvPr/>
        </p:nvSpPr>
        <p:spPr>
          <a:xfrm>
            <a:off x="6488441" y="4678499"/>
            <a:ext cx="333375" cy="400110"/>
          </a:xfrm>
          <a:prstGeom prst="rect">
            <a:avLst/>
          </a:prstGeom>
          <a:noFill/>
        </p:spPr>
        <p:txBody>
          <a:bodyPr wrap="square" rtlCol="0">
            <a:spAutoFit/>
          </a:bodyPr>
          <a:lstStyle/>
          <a:p>
            <a:r>
              <a:rPr lang="en-US" sz="2000" dirty="0">
                <a:solidFill>
                  <a:schemeClr val="bg1"/>
                </a:solidFill>
                <a:latin typeface="+mj-lt"/>
                <a:cs typeface="Segoe UI Semibold" panose="020B0702040204020203" pitchFamily="34" charset="0"/>
              </a:rPr>
              <a:t>5</a:t>
            </a:r>
          </a:p>
        </p:txBody>
      </p:sp>
      <p:sp>
        <p:nvSpPr>
          <p:cNvPr id="7" name="Rectangle: Rounded Corners 6">
            <a:extLst>
              <a:ext uri="{FF2B5EF4-FFF2-40B4-BE49-F238E27FC236}">
                <a16:creationId xmlns:a16="http://schemas.microsoft.com/office/drawing/2014/main" id="{5B74A029-8AD0-4A10-B977-541CE5DD06F8}"/>
              </a:ext>
              <a:ext uri="{C183D7F6-B498-43B3-948B-1728B52AA6E4}">
                <adec:decorative xmlns:adec="http://schemas.microsoft.com/office/drawing/2017/decorative" val="1"/>
              </a:ext>
            </a:extLst>
          </p:cNvPr>
          <p:cNvSpPr/>
          <p:nvPr/>
        </p:nvSpPr>
        <p:spPr>
          <a:xfrm>
            <a:off x="4849812" y="1747193"/>
            <a:ext cx="6934199" cy="3833906"/>
          </a:xfrm>
          <a:prstGeom prst="roundRect">
            <a:avLst>
              <a:gd name="adj" fmla="val 0"/>
            </a:avLst>
          </a:prstGeom>
          <a:no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C957AAF-C78F-46C2-9727-8076925CD7F4}"/>
              </a:ext>
            </a:extLst>
          </p:cNvPr>
          <p:cNvSpPr>
            <a:spLocks noGrp="1"/>
          </p:cNvSpPr>
          <p:nvPr>
            <p:ph idx="1"/>
          </p:nvPr>
        </p:nvSpPr>
        <p:spPr/>
        <p:txBody>
          <a:bodyPr>
            <a:noAutofit/>
          </a:bodyPr>
          <a:lstStyle/>
          <a:p>
            <a:pPr marL="0" lvl="0" indent="0">
              <a:lnSpc>
                <a:spcPct val="100000"/>
              </a:lnSpc>
              <a:spcAft>
                <a:spcPts val="1200"/>
              </a:spcAft>
              <a:buNone/>
            </a:pPr>
            <a:endParaRPr lang="en-US" sz="3000" b="1" dirty="0">
              <a:solidFill>
                <a:prstClr val="black">
                  <a:lumMod val="85000"/>
                  <a:lumOff val="15000"/>
                </a:prstClr>
              </a:solidFill>
              <a:cs typeface="Segoe UI" panose="020B0502040204020203" pitchFamily="34" charset="0"/>
            </a:endParaRPr>
          </a:p>
          <a:p>
            <a:pPr marL="0" lvl="0" indent="0">
              <a:lnSpc>
                <a:spcPct val="100000"/>
              </a:lnSpc>
              <a:spcAft>
                <a:spcPts val="1200"/>
              </a:spcAft>
              <a:buNone/>
            </a:pPr>
            <a:r>
              <a:rPr lang="en-US" sz="3000" dirty="0">
                <a:solidFill>
                  <a:prstClr val="black">
                    <a:lumMod val="85000"/>
                    <a:lumOff val="15000"/>
                  </a:prstClr>
                </a:solidFill>
                <a:cs typeface="Segoe UI" panose="020B0502040204020203" pitchFamily="34" charset="0"/>
              </a:rPr>
              <a:t>Be respectful of classmates and me</a:t>
            </a:r>
          </a:p>
          <a:p>
            <a:pPr marL="0" lvl="0" indent="0">
              <a:lnSpc>
                <a:spcPct val="100000"/>
              </a:lnSpc>
              <a:spcAft>
                <a:spcPts val="1200"/>
              </a:spcAft>
              <a:buNone/>
            </a:pPr>
            <a:r>
              <a:rPr lang="en-US" sz="3000" dirty="0">
                <a:solidFill>
                  <a:prstClr val="black">
                    <a:lumMod val="85000"/>
                    <a:lumOff val="15000"/>
                  </a:prstClr>
                </a:solidFill>
                <a:cs typeface="Segoe UI" panose="020B0502040204020203" pitchFamily="34" charset="0"/>
              </a:rPr>
              <a:t>Do your best!</a:t>
            </a:r>
          </a:p>
          <a:p>
            <a:pPr marL="0" lvl="0" indent="0">
              <a:lnSpc>
                <a:spcPct val="100000"/>
              </a:lnSpc>
              <a:spcAft>
                <a:spcPts val="1200"/>
              </a:spcAft>
              <a:buNone/>
            </a:pPr>
            <a:r>
              <a:rPr lang="en-US" sz="3000" dirty="0">
                <a:solidFill>
                  <a:prstClr val="black">
                    <a:lumMod val="85000"/>
                    <a:lumOff val="15000"/>
                  </a:prstClr>
                </a:solidFill>
                <a:cs typeface="Segoe UI" panose="020B0502040204020203" pitchFamily="34" charset="0"/>
              </a:rPr>
              <a:t>Do not make excuses! </a:t>
            </a:r>
          </a:p>
          <a:p>
            <a:pPr marL="0" lvl="0" indent="0">
              <a:lnSpc>
                <a:spcPct val="100000"/>
              </a:lnSpc>
              <a:spcAft>
                <a:spcPts val="1200"/>
              </a:spcAft>
              <a:buNone/>
            </a:pPr>
            <a:r>
              <a:rPr lang="en-US" sz="3000" dirty="0">
                <a:solidFill>
                  <a:prstClr val="black">
                    <a:lumMod val="85000"/>
                    <a:lumOff val="15000"/>
                  </a:prstClr>
                </a:solidFill>
                <a:cs typeface="Segoe UI" panose="020B0502040204020203" pitchFamily="34" charset="0"/>
              </a:rPr>
              <a:t>Give you best effort and attitude!</a:t>
            </a:r>
          </a:p>
        </p:txBody>
      </p:sp>
      <p:sp>
        <p:nvSpPr>
          <p:cNvPr id="5" name="Slide Number Placeholder 4">
            <a:extLst>
              <a:ext uri="{FF2B5EF4-FFF2-40B4-BE49-F238E27FC236}">
                <a16:creationId xmlns:a16="http://schemas.microsoft.com/office/drawing/2014/main" id="{82372FC0-087E-4C53-82C7-1D7555E688EE}"/>
              </a:ext>
            </a:extLst>
          </p:cNvPr>
          <p:cNvSpPr>
            <a:spLocks noGrp="1"/>
          </p:cNvSpPr>
          <p:nvPr>
            <p:ph type="sldNum" sz="quarter" idx="12"/>
          </p:nvPr>
        </p:nvSpPr>
        <p:spPr/>
        <p:txBody>
          <a:bodyPr/>
          <a:lstStyle/>
          <a:p>
            <a:fld id="{7AAC19ED-7CFA-4AF2-BE7E-6017F4B12C94}" type="slidenum">
              <a:rPr lang="en-US" smtClean="0"/>
              <a:t>6</a:t>
            </a:fld>
            <a:endParaRPr lang="en-US" dirty="0"/>
          </a:p>
        </p:txBody>
      </p:sp>
      <p:pic>
        <p:nvPicPr>
          <p:cNvPr id="22" name="Graphic 21" descr="Body builder with solid fill">
            <a:extLst>
              <a:ext uri="{FF2B5EF4-FFF2-40B4-BE49-F238E27FC236}">
                <a16:creationId xmlns:a16="http://schemas.microsoft.com/office/drawing/2014/main" id="{B5D7AB04-3398-9B38-6B49-A1652C2C40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25297" y="2176374"/>
            <a:ext cx="914400" cy="914400"/>
          </a:xfrm>
          <a:prstGeom prst="rect">
            <a:avLst/>
          </a:prstGeom>
        </p:spPr>
      </p:pic>
      <p:pic>
        <p:nvPicPr>
          <p:cNvPr id="24" name="Graphic 23" descr="Sunglasses face outline outline">
            <a:extLst>
              <a:ext uri="{FF2B5EF4-FFF2-40B4-BE49-F238E27FC236}">
                <a16:creationId xmlns:a16="http://schemas.microsoft.com/office/drawing/2014/main" id="{93538645-FA10-32D3-2A94-DA2BC58D30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25297" y="3620106"/>
            <a:ext cx="914400" cy="914400"/>
          </a:xfrm>
          <a:prstGeom prst="rect">
            <a:avLst/>
          </a:prstGeom>
        </p:spPr>
      </p:pic>
    </p:spTree>
    <p:extLst>
      <p:ext uri="{BB962C8B-B14F-4D97-AF65-F5344CB8AC3E}">
        <p14:creationId xmlns:p14="http://schemas.microsoft.com/office/powerpoint/2010/main" val="741124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51FF9D-FA38-4BF2-834F-D115A5276A63}"/>
              </a:ext>
            </a:extLst>
          </p:cNvPr>
          <p:cNvSpPr>
            <a:spLocks noGrp="1"/>
          </p:cNvSpPr>
          <p:nvPr>
            <p:ph type="title"/>
          </p:nvPr>
        </p:nvSpPr>
        <p:spPr bwMode="grayWhite"/>
        <p:txBody>
          <a:bodyPr/>
          <a:lstStyle/>
          <a:p>
            <a:r>
              <a:rPr lang="en-US" dirty="0"/>
              <a:t>Parent Communication</a:t>
            </a:r>
          </a:p>
        </p:txBody>
      </p:sp>
      <p:sp>
        <p:nvSpPr>
          <p:cNvPr id="10" name="Oval 9">
            <a:extLst>
              <a:ext uri="{FF2B5EF4-FFF2-40B4-BE49-F238E27FC236}">
                <a16:creationId xmlns:a16="http://schemas.microsoft.com/office/drawing/2014/main" id="{2835AEFA-F289-46D0-BBE8-3BB779BF0569}"/>
              </a:ext>
              <a:ext uri="{C183D7F6-B498-43B3-948B-1728B52AA6E4}">
                <adec:decorative xmlns:adec="http://schemas.microsoft.com/office/drawing/2017/decorative" val="1"/>
              </a:ext>
            </a:extLst>
          </p:cNvPr>
          <p:cNvSpPr>
            <a:spLocks noChangeAspect="1"/>
          </p:cNvSpPr>
          <p:nvPr/>
        </p:nvSpPr>
        <p:spPr>
          <a:xfrm>
            <a:off x="2099452" y="1891541"/>
            <a:ext cx="683280" cy="68328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E344D6B3-A5C3-45B7-BC39-889CA7ED1D34}"/>
              </a:ext>
            </a:extLst>
          </p:cNvPr>
          <p:cNvSpPr txBox="1"/>
          <p:nvPr/>
        </p:nvSpPr>
        <p:spPr>
          <a:xfrm>
            <a:off x="2234176" y="1912856"/>
            <a:ext cx="333375" cy="584775"/>
          </a:xfrm>
          <a:prstGeom prst="rect">
            <a:avLst/>
          </a:prstGeom>
          <a:noFill/>
          <a:effectLst>
            <a:outerShdw blurRad="63500" sx="102000" sy="102000" algn="ctr" rotWithShape="0">
              <a:prstClr val="black">
                <a:alpha val="40000"/>
              </a:prstClr>
            </a:outerShdw>
          </a:effectLst>
        </p:spPr>
        <p:txBody>
          <a:bodyPr wrap="square" rtlCol="0">
            <a:spAutoFit/>
          </a:bodyPr>
          <a:lstStyle/>
          <a:p>
            <a:r>
              <a:rPr lang="en-US" sz="3200" dirty="0">
                <a:solidFill>
                  <a:schemeClr val="bg1"/>
                </a:solidFill>
              </a:rPr>
              <a:t>1</a:t>
            </a:r>
          </a:p>
        </p:txBody>
      </p:sp>
      <p:sp>
        <p:nvSpPr>
          <p:cNvPr id="5" name="Content Placeholder 4">
            <a:extLst>
              <a:ext uri="{FF2B5EF4-FFF2-40B4-BE49-F238E27FC236}">
                <a16:creationId xmlns:a16="http://schemas.microsoft.com/office/drawing/2014/main" id="{4F9F8A20-BC4A-4DA3-8C8F-EC5F43545093}"/>
              </a:ext>
            </a:extLst>
          </p:cNvPr>
          <p:cNvSpPr>
            <a:spLocks noGrp="1"/>
          </p:cNvSpPr>
          <p:nvPr>
            <p:ph sz="quarter" idx="13"/>
          </p:nvPr>
        </p:nvSpPr>
        <p:spPr>
          <a:xfrm>
            <a:off x="761998" y="2875327"/>
            <a:ext cx="5513541" cy="2291676"/>
          </a:xfrm>
        </p:spPr>
        <p:txBody>
          <a:bodyPr>
            <a:normAutofit/>
          </a:bodyPr>
          <a:lstStyle/>
          <a:p>
            <a:pPr marL="0" lvl="0" indent="0" algn="ctr">
              <a:buNone/>
            </a:pPr>
            <a:r>
              <a:rPr lang="en-US" sz="3000" dirty="0"/>
              <a:t>Please email</a:t>
            </a:r>
          </a:p>
          <a:p>
            <a:pPr marL="0" lvl="0" indent="0" algn="ctr">
              <a:buNone/>
            </a:pPr>
            <a:r>
              <a:rPr lang="en-US" sz="3000" dirty="0"/>
              <a:t> bmille11@houstonisd.org	</a:t>
            </a:r>
          </a:p>
          <a:p>
            <a:pPr marL="0" indent="0" algn="ctr">
              <a:buNone/>
            </a:pPr>
            <a:endParaRPr lang="en-US" sz="3000" dirty="0"/>
          </a:p>
        </p:txBody>
      </p:sp>
      <p:sp>
        <p:nvSpPr>
          <p:cNvPr id="14" name="Rectangle: Rounded Corners 13" descr="Weather Shelter">
            <a:extLst>
              <a:ext uri="{FF2B5EF4-FFF2-40B4-BE49-F238E27FC236}">
                <a16:creationId xmlns:a16="http://schemas.microsoft.com/office/drawing/2014/main" id="{D44F82B2-998D-4DFD-AAB8-8D5E996F916F}"/>
              </a:ext>
              <a:ext uri="{C183D7F6-B498-43B3-948B-1728B52AA6E4}">
                <adec:decorative xmlns:adec="http://schemas.microsoft.com/office/drawing/2017/decorative" val="1"/>
              </a:ext>
            </a:extLst>
          </p:cNvPr>
          <p:cNvSpPr/>
          <p:nvPr/>
        </p:nvSpPr>
        <p:spPr>
          <a:xfrm>
            <a:off x="7772679" y="2497631"/>
            <a:ext cx="3833906" cy="2611038"/>
          </a:xfrm>
          <a:prstGeom prst="roundRect">
            <a:avLst>
              <a:gd name="adj" fmla="val 50000"/>
            </a:avLst>
          </a:prstGeom>
          <a:solidFill>
            <a:schemeClr val="bg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00C167E-2525-4786-B676-2BB45CCD99BA}"/>
              </a:ext>
              <a:ext uri="{C183D7F6-B498-43B3-948B-1728B52AA6E4}">
                <adec:decorative xmlns:adec="http://schemas.microsoft.com/office/drawing/2017/decorative" val="1"/>
              </a:ext>
            </a:extLst>
          </p:cNvPr>
          <p:cNvSpPr>
            <a:spLocks noChangeAspect="1"/>
          </p:cNvSpPr>
          <p:nvPr/>
        </p:nvSpPr>
        <p:spPr>
          <a:xfrm>
            <a:off x="9385732" y="1891181"/>
            <a:ext cx="684000" cy="68400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C656C5D-8989-43C6-972E-3DB66D9996AE}"/>
              </a:ext>
            </a:extLst>
          </p:cNvPr>
          <p:cNvSpPr txBox="1"/>
          <p:nvPr/>
        </p:nvSpPr>
        <p:spPr>
          <a:xfrm>
            <a:off x="9522945" y="1922834"/>
            <a:ext cx="333375" cy="584775"/>
          </a:xfrm>
          <a:prstGeom prst="rect">
            <a:avLst/>
          </a:prstGeom>
          <a:noFill/>
        </p:spPr>
        <p:txBody>
          <a:bodyPr wrap="square" rtlCol="0">
            <a:spAutoFit/>
          </a:bodyPr>
          <a:lstStyle/>
          <a:p>
            <a:r>
              <a:rPr lang="en-US" sz="3200" dirty="0">
                <a:solidFill>
                  <a:schemeClr val="bg1"/>
                </a:solidFill>
              </a:rPr>
              <a:t>2</a:t>
            </a:r>
          </a:p>
        </p:txBody>
      </p:sp>
      <p:sp>
        <p:nvSpPr>
          <p:cNvPr id="9" name="Content Placeholder 8">
            <a:extLst>
              <a:ext uri="{FF2B5EF4-FFF2-40B4-BE49-F238E27FC236}">
                <a16:creationId xmlns:a16="http://schemas.microsoft.com/office/drawing/2014/main" id="{B13D9163-4861-465C-A2A4-AEAABF83136D}"/>
              </a:ext>
            </a:extLst>
          </p:cNvPr>
          <p:cNvSpPr>
            <a:spLocks noGrp="1"/>
          </p:cNvSpPr>
          <p:nvPr>
            <p:ph sz="quarter" idx="15"/>
          </p:nvPr>
        </p:nvSpPr>
        <p:spPr/>
        <p:txBody>
          <a:bodyPr/>
          <a:lstStyle/>
          <a:p>
            <a:pPr marL="0" lvl="0" indent="0" algn="ctr" defTabSz="457200">
              <a:lnSpc>
                <a:spcPct val="100000"/>
              </a:lnSpc>
              <a:spcBef>
                <a:spcPts val="0"/>
              </a:spcBef>
              <a:buNone/>
            </a:pPr>
            <a:r>
              <a:rPr lang="en-US" sz="3200" dirty="0">
                <a:solidFill>
                  <a:prstClr val="black"/>
                </a:solidFill>
              </a:rPr>
              <a:t>Looking forward to working with your child!</a:t>
            </a:r>
          </a:p>
          <a:p>
            <a:endParaRPr lang="en-US" dirty="0"/>
          </a:p>
        </p:txBody>
      </p:sp>
      <p:sp>
        <p:nvSpPr>
          <p:cNvPr id="2" name="Slide Number Placeholder 1">
            <a:extLst>
              <a:ext uri="{FF2B5EF4-FFF2-40B4-BE49-F238E27FC236}">
                <a16:creationId xmlns:a16="http://schemas.microsoft.com/office/drawing/2014/main" id="{661E5BF8-B883-4420-9EA9-7E920E5D3C22}"/>
              </a:ext>
            </a:extLst>
          </p:cNvPr>
          <p:cNvSpPr>
            <a:spLocks noGrp="1"/>
          </p:cNvSpPr>
          <p:nvPr>
            <p:ph type="sldNum" sz="quarter" idx="12"/>
          </p:nvPr>
        </p:nvSpPr>
        <p:spPr/>
        <p:txBody>
          <a:bodyPr/>
          <a:lstStyle/>
          <a:p>
            <a:fld id="{7AAC19ED-7CFA-4AF2-BE7E-6017F4B12C94}" type="slidenum">
              <a:rPr lang="en-US" smtClean="0"/>
              <a:pPr/>
              <a:t>7</a:t>
            </a:fld>
            <a:endParaRPr lang="en-US" dirty="0"/>
          </a:p>
        </p:txBody>
      </p:sp>
    </p:spTree>
    <p:extLst>
      <p:ext uri="{BB962C8B-B14F-4D97-AF65-F5344CB8AC3E}">
        <p14:creationId xmlns:p14="http://schemas.microsoft.com/office/powerpoint/2010/main" val="2026329217"/>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Custom 5">
      <a:majorFont>
        <a:latin typeface="Franklin Gothic Demi"/>
        <a:ea typeface=""/>
        <a:cs typeface=""/>
      </a:majorFont>
      <a:minorFont>
        <a:latin typeface="Franklin Gothic Medium"/>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bg1"/>
        </a:solidFill>
        <a:ln w="57150">
          <a:noFill/>
        </a:ln>
        <a:effectLst>
          <a:outerShdw blurRad="63500" sx="102000" sy="102000" algn="ctr"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527777_win32_fixed.potx" id="{826F8C1F-4FB5-4CE6-B7A0-9EBD6074CC2F}" vid="{BB5D3E28-8CAE-479F-BD65-24FBDA1E6F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475D90DE8E4A41ADA9BDCD80C1FF5A" ma:contentTypeVersion="2" ma:contentTypeDescription="Create a new document." ma:contentTypeScope="" ma:versionID="135835d7fac81217e8af4791dca8dddf">
  <xsd:schema xmlns:xsd="http://www.w3.org/2001/XMLSchema" xmlns:xs="http://www.w3.org/2001/XMLSchema" xmlns:p="http://schemas.microsoft.com/office/2006/metadata/properties" xmlns:ns3="c1468361-1c85-4ee9-91a9-3196b7877045" targetNamespace="http://schemas.microsoft.com/office/2006/metadata/properties" ma:root="true" ma:fieldsID="e1a81d187957237f3a23f49f7dce554c" ns3:_="">
    <xsd:import namespace="c1468361-1c85-4ee9-91a9-3196b7877045"/>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468361-1c85-4ee9-91a9-3196b78770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87A803-5648-4360-90AF-0F4CCA87F7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468361-1c85-4ee9-91a9-3196b78770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AE226F-6D20-4136-BF11-9C2976E6277E}">
  <ds:schemaRefs>
    <ds:schemaRef ds:uri="http://schemas.microsoft.com/sharepoint/v3/contenttype/forms"/>
  </ds:schemaRefs>
</ds:datastoreItem>
</file>

<file path=customXml/itemProps3.xml><?xml version="1.0" encoding="utf-8"?>
<ds:datastoreItem xmlns:ds="http://schemas.openxmlformats.org/officeDocument/2006/customXml" ds:itemID="{BB8DE9AA-B2F5-43AC-A8A2-58F8DD2071C5}">
  <ds:schemaRefs>
    <ds:schemaRef ds:uri="http://purl.org/dc/dcmitype/"/>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c1468361-1c85-4ee9-91a9-3196b787704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Safety procedures</Template>
  <TotalTime>42</TotalTime>
  <Words>341</Words>
  <Application>Microsoft Office PowerPoint</Application>
  <PresentationFormat>Widescreen</PresentationFormat>
  <Paragraphs>55</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Corbel</vt:lpstr>
      <vt:lpstr>Franklin Gothic Demi</vt:lpstr>
      <vt:lpstr>Franklin Gothic Medium</vt:lpstr>
      <vt:lpstr>Georgia Pro Semibold</vt:lpstr>
      <vt:lpstr>Headlines</vt:lpstr>
      <vt:lpstr>Coach Miller’s PE CLASS 22-23</vt:lpstr>
      <vt:lpstr>ABOUT ME</vt:lpstr>
      <vt:lpstr>Activities</vt:lpstr>
      <vt:lpstr>Grading</vt:lpstr>
      <vt:lpstr>PE SCHEDULE</vt:lpstr>
      <vt:lpstr>Classroom Expectations</vt:lpstr>
      <vt:lpstr>Parent Communication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Coach Miller’s PE CLASS 22-23</dc:title>
  <dc:creator>Brian Miller</dc:creator>
  <cp:lastModifiedBy>Brian Miller</cp:lastModifiedBy>
  <cp:revision>1</cp:revision>
  <dcterms:created xsi:type="dcterms:W3CDTF">2022-09-19T21:50:56Z</dcterms:created>
  <dcterms:modified xsi:type="dcterms:W3CDTF">2022-09-19T22:33:12Z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0x0101004D475D90DE8E4A41ADA9BDCD80C1FF5A</vt:lpwstr>
  </property>
</Properties>
</file>